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4" r:id="rId2"/>
    <p:sldId id="265" r:id="rId3"/>
    <p:sldId id="278" r:id="rId4"/>
    <p:sldId id="277" r:id="rId5"/>
    <p:sldId id="276" r:id="rId6"/>
    <p:sldId id="275" r:id="rId7"/>
    <p:sldId id="282" r:id="rId8"/>
    <p:sldId id="274" r:id="rId9"/>
    <p:sldId id="273" r:id="rId10"/>
    <p:sldId id="281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2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78" d="100"/>
          <a:sy n="78" d="100"/>
        </p:scale>
        <p:origin x="-9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96E39-68AE-47D3-A2F5-5D74D5125226}" type="datetimeFigureOut">
              <a:rPr lang="en-GB" smtClean="0"/>
              <a:pPr/>
              <a:t>23/04/2019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2D452-827E-463B-B281-5ADA77C8E9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79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2D452-827E-463B-B281-5ADA77C8E9A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82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A8B3-0CFD-43E4-B5A5-9FFBC4616BF5}" type="datetime1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 boemclub.ro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E463-7956-4C1D-BBDC-380A5AD725AE}" type="datetime1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 boemclub.ro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C518-37D6-4DB3-829B-F3FE4E074D22}" type="datetime1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 boemclub.ro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C286-280C-4532-9D6B-927A72FCAD57}" type="datetime1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 boemclub.ro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4A13-35A7-4AAB-ADA3-65469AA8F577}" type="datetime1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 boemclub.ro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E3FD-E748-4174-A4EE-4E0E03209075}" type="datetime1">
              <a:rPr lang="en-US" smtClean="0"/>
              <a:pPr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 boemclub.ro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0A22-9534-4834-BA32-E2263FD1347C}" type="datetime1">
              <a:rPr lang="en-US" smtClean="0"/>
              <a:pPr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 boemclub.ro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2309-503C-48AC-AA9D-0CCDBD0B1981}" type="datetime1">
              <a:rPr lang="en-US" smtClean="0"/>
              <a:pPr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 boemclub.ro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4C97-0716-4257-8160-502447435A2F}" type="datetime1">
              <a:rPr lang="en-US" smtClean="0"/>
              <a:pPr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 boemclub.ro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2AD-267F-4DA1-B534-032351D50F96}" type="datetime1">
              <a:rPr lang="en-US" smtClean="0"/>
              <a:pPr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 boemclub.ro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687AA-9CF3-4975-A349-4E24D0515158}" type="datetime1">
              <a:rPr lang="en-US" smtClean="0"/>
              <a:pPr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 boemclub.ro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6C576-F750-4981-B912-563D43596E65}" type="datetime1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 boemclub.ro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emclub.ro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sapianelor.r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s://www.facebook.com/BoemClub/photos/a.690389560978924.1073741832.124384094246143/690413374309876/?type=3" TargetMode="External"/><Relationship Id="rId18" Type="http://schemas.openxmlformats.org/officeDocument/2006/relationships/image" Target="../media/image11.jpeg"/><Relationship Id="rId3" Type="http://schemas.openxmlformats.org/officeDocument/2006/relationships/hyperlink" Target="https://www.facebook.com/BoemClub/photos/a.690389560978924.1073741832.124384094246143/690402167644330/?type=3" TargetMode="External"/><Relationship Id="rId21" Type="http://schemas.openxmlformats.org/officeDocument/2006/relationships/hyperlink" Target="https://www.facebook.com/BoemClub/photos/a.690389560978924.1073741832.124384094246143/690420124309201/?type=3" TargetMode="External"/><Relationship Id="rId7" Type="http://schemas.openxmlformats.org/officeDocument/2006/relationships/hyperlink" Target="https://www.facebook.com/BoemClub/photos/a.690389560978924.1073741832.124384094246143/690403417644205/?type=3" TargetMode="External"/><Relationship Id="rId12" Type="http://schemas.openxmlformats.org/officeDocument/2006/relationships/image" Target="../media/image8.jpeg"/><Relationship Id="rId17" Type="http://schemas.openxmlformats.org/officeDocument/2006/relationships/hyperlink" Target="https://www.facebook.com/BoemClub/photos/a.690389560978924.1073741832.124384094246143/690418367642710/?type=3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10.jpeg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hyperlink" Target="https://www.facebook.com/BoemClub/photos/a.690389560978924.1073741832.124384094246143/690411220976758/?type=3" TargetMode="External"/><Relationship Id="rId5" Type="http://schemas.openxmlformats.org/officeDocument/2006/relationships/hyperlink" Target="https://www.facebook.com/BoemClub/photos/a.690389560978924.1073741832.124384094246143/690401767644370/?type=3" TargetMode="External"/><Relationship Id="rId15" Type="http://schemas.openxmlformats.org/officeDocument/2006/relationships/hyperlink" Target="https://www.facebook.com/BoemClub/photos/a.690389560978924.1073741832.124384094246143/690416244309589/?type=3" TargetMode="External"/><Relationship Id="rId10" Type="http://schemas.openxmlformats.org/officeDocument/2006/relationships/image" Target="../media/image7.jpeg"/><Relationship Id="rId19" Type="http://schemas.openxmlformats.org/officeDocument/2006/relationships/hyperlink" Target="https://www.facebook.com/BoemClub/photos/a.690389560978924.1073741832.124384094246143/690418500976030/?type=3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s://www.facebook.com/BoemClub/photos/a.690389560978924.1073741832.124384094246143/690409380976942/?type=3" TargetMode="External"/><Relationship Id="rId14" Type="http://schemas.openxmlformats.org/officeDocument/2006/relationships/image" Target="../media/image9.jpeg"/><Relationship Id="rId2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hyperlink" Target="https://www.facebook.com/BoemClub/photos/a.891559520861926.1073741877.124384094246143/891567680861110/?type=3" TargetMode="External"/><Relationship Id="rId18" Type="http://schemas.openxmlformats.org/officeDocument/2006/relationships/image" Target="../media/image21.jpeg"/><Relationship Id="rId26" Type="http://schemas.openxmlformats.org/officeDocument/2006/relationships/image" Target="../media/image25.jpeg"/><Relationship Id="rId3" Type="http://schemas.openxmlformats.org/officeDocument/2006/relationships/hyperlink" Target="https://www.facebook.com/BoemClub/photos/a.891559520861926.1073741877.124384094246143/891562737528271/?type=3" TargetMode="External"/><Relationship Id="rId21" Type="http://schemas.openxmlformats.org/officeDocument/2006/relationships/hyperlink" Target="https://www.facebook.com/BoemClub/photos/a.892914347393110.1073741878.124384094246143/892915177393027/?type=3" TargetMode="External"/><Relationship Id="rId7" Type="http://schemas.openxmlformats.org/officeDocument/2006/relationships/hyperlink" Target="https://www.facebook.com/BoemClub/photos/a.891559520861926.1073741877.124384094246143/891563897528155/?type=3" TargetMode="External"/><Relationship Id="rId12" Type="http://schemas.openxmlformats.org/officeDocument/2006/relationships/image" Target="../media/image18.jpeg"/><Relationship Id="rId17" Type="http://schemas.openxmlformats.org/officeDocument/2006/relationships/hyperlink" Target="https://www.facebook.com/BoemClub/photos/a.891559520861926.1073741877.124384094246143/891569037527641/?type=3" TargetMode="External"/><Relationship Id="rId25" Type="http://schemas.openxmlformats.org/officeDocument/2006/relationships/hyperlink" Target="https://www.facebook.com/BoemClub/photos/a.892914347393110.1073741878.124384094246143/892916037392941/?type=3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20.jpeg"/><Relationship Id="rId20" Type="http://schemas.openxmlformats.org/officeDocument/2006/relationships/image" Target="../media/image22.jpeg"/><Relationship Id="rId29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hyperlink" Target="https://www.facebook.com/BoemClub/photos/a.891559520861926.1073741877.124384094246143/891567034194508/?type=3" TargetMode="External"/><Relationship Id="rId24" Type="http://schemas.openxmlformats.org/officeDocument/2006/relationships/image" Target="../media/image24.jpeg"/><Relationship Id="rId5" Type="http://schemas.openxmlformats.org/officeDocument/2006/relationships/hyperlink" Target="https://www.facebook.com/BoemClub/photos/a.891559520861926.1073741877.124384094246143/891563604194851/?type=3" TargetMode="External"/><Relationship Id="rId15" Type="http://schemas.openxmlformats.org/officeDocument/2006/relationships/hyperlink" Target="https://www.facebook.com/BoemClub/photos/a.891559520861926.1073741877.124384094246143/891568454194366/?type=3" TargetMode="External"/><Relationship Id="rId23" Type="http://schemas.openxmlformats.org/officeDocument/2006/relationships/hyperlink" Target="https://www.facebook.com/BoemClub/photos/a.892914347393110.1073741878.124384094246143/892916114059600/?type=3" TargetMode="External"/><Relationship Id="rId28" Type="http://schemas.openxmlformats.org/officeDocument/2006/relationships/image" Target="../media/image26.jpeg"/><Relationship Id="rId10" Type="http://schemas.openxmlformats.org/officeDocument/2006/relationships/image" Target="../media/image17.jpeg"/><Relationship Id="rId19" Type="http://schemas.openxmlformats.org/officeDocument/2006/relationships/hyperlink" Target="https://www.facebook.com/BoemClub/photos/a.892914347393110.1073741878.124384094246143/892914447393100/?type=3" TargetMode="External"/><Relationship Id="rId4" Type="http://schemas.openxmlformats.org/officeDocument/2006/relationships/image" Target="../media/image14.jpeg"/><Relationship Id="rId9" Type="http://schemas.openxmlformats.org/officeDocument/2006/relationships/hyperlink" Target="https://www.facebook.com/BoemClub/photos/a.891559520861926.1073741877.124384094246143/891564220861456/?type=3" TargetMode="External"/><Relationship Id="rId14" Type="http://schemas.openxmlformats.org/officeDocument/2006/relationships/image" Target="../media/image19.jpeg"/><Relationship Id="rId22" Type="http://schemas.openxmlformats.org/officeDocument/2006/relationships/image" Target="../media/image23.jpeg"/><Relationship Id="rId27" Type="http://schemas.openxmlformats.org/officeDocument/2006/relationships/hyperlink" Target="https://www.facebook.com/BoemClub/photos/a.892914347393110.1073741878.124384094246143/892914397393105/?type=3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hyperlink" Target="https://www.facebook.com/BoemClub/photos/a.1094017620616114.1073741905.124384094246143/1094021633949046/?type=3" TargetMode="External"/><Relationship Id="rId18" Type="http://schemas.openxmlformats.org/officeDocument/2006/relationships/image" Target="../media/image35.jpeg"/><Relationship Id="rId3" Type="http://schemas.openxmlformats.org/officeDocument/2006/relationships/hyperlink" Target="https://www.facebook.com/BoemClub/photos/a.1094017620616114.1073741905.124384094246143/1094024453948764/?type=3" TargetMode="External"/><Relationship Id="rId21" Type="http://schemas.openxmlformats.org/officeDocument/2006/relationships/hyperlink" Target="https://www.facebook.com/BoemClub/photos/a.1094017620616114.1073741905.124384094246143/1094033270614549/?type=3" TargetMode="External"/><Relationship Id="rId7" Type="http://schemas.openxmlformats.org/officeDocument/2006/relationships/hyperlink" Target="https://www.facebook.com/BoemClub/photos/a.1094017620616114.1073741905.124384094246143/1094017730616103/?type=3" TargetMode="External"/><Relationship Id="rId12" Type="http://schemas.openxmlformats.org/officeDocument/2006/relationships/image" Target="../media/image32.jpeg"/><Relationship Id="rId17" Type="http://schemas.openxmlformats.org/officeDocument/2006/relationships/hyperlink" Target="https://www.facebook.com/BoemClub/photos/a.1094017620616114.1073741905.124384094246143/1094023830615493/?type=3" TargetMode="External"/><Relationship Id="rId25" Type="http://schemas.openxmlformats.org/officeDocument/2006/relationships/image" Target="../media/image39.jpeg"/><Relationship Id="rId2" Type="http://schemas.openxmlformats.org/officeDocument/2006/relationships/image" Target="../media/image1.jpeg"/><Relationship Id="rId16" Type="http://schemas.openxmlformats.org/officeDocument/2006/relationships/image" Target="../media/image34.jpeg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hyperlink" Target="https://www.facebook.com/BoemClub/photos/a.1094017620616114.1073741905.124384094246143/1094020763949133/?type=3" TargetMode="External"/><Relationship Id="rId24" Type="http://schemas.openxmlformats.org/officeDocument/2006/relationships/image" Target="../media/image38.jpeg"/><Relationship Id="rId5" Type="http://schemas.openxmlformats.org/officeDocument/2006/relationships/hyperlink" Target="https://www.facebook.com/BoemClub/photos/a.1094017620616114.1073741905.124384094246143/1094041833947026/?type=3" TargetMode="External"/><Relationship Id="rId15" Type="http://schemas.openxmlformats.org/officeDocument/2006/relationships/hyperlink" Target="https://www.facebook.com/BoemClub/photos/a.1094017620616114.1073741905.124384094246143/1094021983949011/?type=3" TargetMode="External"/><Relationship Id="rId23" Type="http://schemas.openxmlformats.org/officeDocument/2006/relationships/hyperlink" Target="https://www.facebook.com/BoemClub/photos/a.1094017620616114.1073741905.124384094246143/1094040050613871/?type=3" TargetMode="External"/><Relationship Id="rId10" Type="http://schemas.openxmlformats.org/officeDocument/2006/relationships/image" Target="../media/image31.jpeg"/><Relationship Id="rId19" Type="http://schemas.openxmlformats.org/officeDocument/2006/relationships/hyperlink" Target="https://www.facebook.com/BoemClub/photos/a.1094017620616114.1073741905.124384094246143/1094032660614610/?type=3" TargetMode="External"/><Relationship Id="rId4" Type="http://schemas.openxmlformats.org/officeDocument/2006/relationships/image" Target="../media/image28.jpeg"/><Relationship Id="rId9" Type="http://schemas.openxmlformats.org/officeDocument/2006/relationships/hyperlink" Target="https://www.facebook.com/BoemClub/photos/a.1094017620616114.1073741905.124384094246143/1094019060615970/?type=3" TargetMode="External"/><Relationship Id="rId14" Type="http://schemas.openxmlformats.org/officeDocument/2006/relationships/image" Target="../media/image33.jpeg"/><Relationship Id="rId22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planwallpaper.com/static/images/powerpoint-background-11-Cool-Pictu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89" y="0"/>
            <a:ext cx="9147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0309" y="2362200"/>
            <a:ext cx="65884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400" b="1" dirty="0" smtClean="0">
                <a:solidFill>
                  <a:srgbClr val="5C2C04"/>
                </a:solidFill>
                <a:latin typeface="Algerian" panose="04020705040A02060702" pitchFamily="82" charset="0"/>
              </a:rPr>
              <a:t>CONCURSUL NATIONAL DE PIAN MUSICA MUNDI</a:t>
            </a:r>
          </a:p>
          <a:p>
            <a:pPr algn="ctr"/>
            <a:endParaRPr lang="ro-RO" sz="2800" dirty="0">
              <a:solidFill>
                <a:schemeClr val="accent6">
                  <a:lumMod val="50000"/>
                </a:schemeClr>
              </a:solidFill>
              <a:latin typeface="Algerian" panose="04020705040A02060702" pitchFamily="82" charset="0"/>
            </a:endParaRPr>
          </a:p>
          <a:p>
            <a:pPr algn="ctr"/>
            <a:r>
              <a:rPr lang="ro-RO" sz="2800" b="1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EDITIA A V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-A 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8-9 IUNIE</a:t>
            </a:r>
          </a:p>
          <a:p>
            <a:pPr algn="ctr"/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Bucuresti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, 2019 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Organizator: </a:t>
            </a:r>
          </a:p>
          <a:p>
            <a:pPr algn="ctr"/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Scoala de Muzica Boem Club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381000"/>
            <a:ext cx="4214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Partener: </a:t>
            </a:r>
          </a:p>
          <a:p>
            <a:pPr algn="ctr"/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Casa Pianelor BOEM &amp; BOL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60960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www.boemclub.ro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643922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planwallpaper.com/static/images/powerpoint-background-11-Cool-Pictu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2927" y="1706512"/>
            <a:ext cx="8382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ropunere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parteneriat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media:</a:t>
            </a:r>
            <a:endParaRPr lang="ro-RO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Mentionarea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alitate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Partener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Media Principal in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prezentarea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Concursului</a:t>
            </a:r>
            <a:endPara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Sigla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materialele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evenimentului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(program, rollup-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afise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plasarea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rollup in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spatiul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dedicat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concursului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mentionarea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partener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stirea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pre-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eveniment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 post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eveniment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site si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newsletter-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propriu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(cca.12 000 de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abonati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caror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copii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urmat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cursurile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scolii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muzica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prezenta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concurs a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doua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persoane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partea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partenerului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Parteneri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Casa </a:t>
            </a:r>
            <a:r>
              <a:rPr lang="en-GB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Pianelor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Boem &amp; </a:t>
            </a:r>
            <a:r>
              <a:rPr lang="en-GB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Perzina, Steinberg, Creative PR, Liliac Wine</a:t>
            </a:r>
            <a:endParaRPr lang="en-GB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8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planwallpaper.com/static/images/powerpoint-background-11-Cool-Pictu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2209800"/>
            <a:ext cx="6096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o-RO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Persoana de contact pentru detalii despre concurs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Oana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Berbinschi</a:t>
            </a:r>
            <a:endParaRPr lang="ro-RO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Telefon: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/>
              <a:t>0785 442 </a:t>
            </a:r>
            <a:r>
              <a:rPr lang="en-GB" sz="2000" b="1" dirty="0" smtClean="0"/>
              <a:t>284 </a:t>
            </a:r>
            <a:endParaRPr lang="en-GB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-mail: office@casapianelor.ro</a:t>
            </a: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www.boemclub.ro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www.casapianelor.ro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58674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 MULTUMIM!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80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Pictur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9007" y="3000372"/>
            <a:ext cx="4258117" cy="2715422"/>
          </a:xfrm>
        </p:spPr>
      </p:pic>
      <p:pic>
        <p:nvPicPr>
          <p:cNvPr id="4" name="Picture 2" descr="http://www.planwallpaper.com/static/images/powerpoint-background-11-Cool-Pictu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3429000"/>
            <a:ext cx="79534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ro-RO" sz="2800" b="1" dirty="0" smtClean="0">
                <a:latin typeface="AngsanaUPC" pitchFamily="18" charset="-34"/>
                <a:cs typeface="AngsanaUPC" pitchFamily="18" charset="-34"/>
              </a:rPr>
              <a:t>Scoala de Muzica Boem Club,</a:t>
            </a:r>
            <a:r>
              <a:rPr lang="en-GB" sz="2800" b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GB" sz="2800" b="1" dirty="0" err="1" smtClean="0">
                <a:latin typeface="AngsanaUPC" pitchFamily="18" charset="-34"/>
                <a:cs typeface="AngsanaUPC" pitchFamily="18" charset="-34"/>
              </a:rPr>
              <a:t>cea</a:t>
            </a:r>
            <a:r>
              <a:rPr lang="en-GB" sz="2800" b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GB" sz="2800" b="1" dirty="0" err="1" smtClean="0">
                <a:latin typeface="AngsanaUPC" pitchFamily="18" charset="-34"/>
                <a:cs typeface="AngsanaUPC" pitchFamily="18" charset="-34"/>
              </a:rPr>
              <a:t>mai</a:t>
            </a:r>
            <a:r>
              <a:rPr lang="en-GB" sz="2800" b="1" dirty="0" smtClean="0">
                <a:latin typeface="AngsanaUPC" pitchFamily="18" charset="-34"/>
                <a:cs typeface="AngsanaUPC" pitchFamily="18" charset="-34"/>
              </a:rPr>
              <a:t> mare </a:t>
            </a:r>
            <a:r>
              <a:rPr lang="en-GB" sz="2800" b="1" dirty="0" err="1" smtClean="0">
                <a:latin typeface="AngsanaUPC" pitchFamily="18" charset="-34"/>
                <a:cs typeface="AngsanaUPC" pitchFamily="18" charset="-34"/>
              </a:rPr>
              <a:t>scoala</a:t>
            </a:r>
            <a:r>
              <a:rPr lang="en-GB" sz="2800" b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GB" sz="2800" b="1" dirty="0" err="1" smtClean="0">
                <a:latin typeface="AngsanaUPC" pitchFamily="18" charset="-34"/>
                <a:cs typeface="AngsanaUPC" pitchFamily="18" charset="-34"/>
              </a:rPr>
              <a:t>privata</a:t>
            </a:r>
            <a:r>
              <a:rPr lang="en-GB" sz="2800" b="1" dirty="0" smtClean="0">
                <a:latin typeface="AngsanaUPC" pitchFamily="18" charset="-34"/>
                <a:cs typeface="AngsanaUPC" pitchFamily="18" charset="-34"/>
              </a:rPr>
              <a:t> de </a:t>
            </a:r>
            <a:r>
              <a:rPr lang="en-GB" sz="2800" b="1" dirty="0" err="1" smtClean="0">
                <a:latin typeface="AngsanaUPC" pitchFamily="18" charset="-34"/>
                <a:cs typeface="AngsanaUPC" pitchFamily="18" charset="-34"/>
              </a:rPr>
              <a:t>muzica</a:t>
            </a:r>
            <a:r>
              <a:rPr lang="en-GB" sz="2800" b="1" dirty="0" smtClean="0">
                <a:latin typeface="AngsanaUPC" pitchFamily="18" charset="-34"/>
                <a:cs typeface="AngsanaUPC" pitchFamily="18" charset="-34"/>
              </a:rPr>
              <a:t>, </a:t>
            </a:r>
            <a:r>
              <a:rPr lang="ro-RO" sz="2800" b="1" dirty="0" smtClean="0">
                <a:latin typeface="AngsanaUPC" pitchFamily="18" charset="-34"/>
                <a:cs typeface="AngsanaUPC" pitchFamily="18" charset="-34"/>
              </a:rPr>
              <a:t> in parteneriat cu Casa Pianelor BOEM &amp; BOL, organizeaza </a:t>
            </a:r>
            <a:r>
              <a:rPr lang="ro-RO" sz="2800" b="1" i="1" dirty="0" smtClean="0">
                <a:latin typeface="AngsanaUPC" pitchFamily="18" charset="-34"/>
                <a:cs typeface="AngsanaUPC" pitchFamily="18" charset="-34"/>
              </a:rPr>
              <a:t>Concursul National de Pian MUSICA MUNDI, </a:t>
            </a:r>
            <a:r>
              <a:rPr lang="ro-RO" sz="2800" b="1" dirty="0" smtClean="0">
                <a:latin typeface="AngsanaUPC" pitchFamily="18" charset="-34"/>
                <a:cs typeface="AngsanaUPC" pitchFamily="18" charset="-34"/>
              </a:rPr>
              <a:t>cea de-a V-a editie a unui concurs unic in Romania, dedicat atat profesionistilor, cat si amatorilor din domeniul pianului.</a:t>
            </a:r>
            <a:r>
              <a:rPr lang="en-US" sz="2800" b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ro-RO" sz="2800" b="1" dirty="0" smtClean="0">
                <a:latin typeface="AngsanaUPC" pitchFamily="18" charset="-34"/>
                <a:cs typeface="AngsanaUPC" pitchFamily="18" charset="-34"/>
              </a:rPr>
              <a:t>Concursul </a:t>
            </a:r>
            <a:r>
              <a:rPr lang="en-GB" sz="2800" b="1" dirty="0" err="1" smtClean="0">
                <a:latin typeface="AngsanaUPC" pitchFamily="18" charset="-34"/>
                <a:cs typeface="AngsanaUPC" pitchFamily="18" charset="-34"/>
              </a:rPr>
              <a:t>va</a:t>
            </a:r>
            <a:r>
              <a:rPr lang="en-GB" sz="2800" b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GB" sz="2800" b="1" dirty="0" err="1" smtClean="0">
                <a:latin typeface="AngsanaUPC" pitchFamily="18" charset="-34"/>
                <a:cs typeface="AngsanaUPC" pitchFamily="18" charset="-34"/>
              </a:rPr>
              <a:t>avea</a:t>
            </a:r>
            <a:r>
              <a:rPr lang="en-GB" sz="2800" b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GB" sz="2800" b="1" dirty="0" err="1" smtClean="0">
                <a:latin typeface="AngsanaUPC" pitchFamily="18" charset="-34"/>
                <a:cs typeface="AngsanaUPC" pitchFamily="18" charset="-34"/>
              </a:rPr>
              <a:t>loc</a:t>
            </a:r>
            <a:r>
              <a:rPr lang="en-GB" sz="2800" b="1" dirty="0" smtClean="0">
                <a:latin typeface="AngsanaUPC" pitchFamily="18" charset="-34"/>
                <a:cs typeface="AngsanaUPC" pitchFamily="18" charset="-34"/>
              </a:rPr>
              <a:t> in </a:t>
            </a:r>
            <a:r>
              <a:rPr lang="en-GB" sz="2800" b="1" dirty="0" err="1" smtClean="0">
                <a:latin typeface="AngsanaUPC" pitchFamily="18" charset="-34"/>
                <a:cs typeface="AngsanaUPC" pitchFamily="18" charset="-34"/>
              </a:rPr>
              <a:t>Bucuresti</a:t>
            </a:r>
            <a:r>
              <a:rPr lang="en-GB" sz="2800" b="1" dirty="0" smtClean="0">
                <a:latin typeface="AngsanaUPC" pitchFamily="18" charset="-34"/>
                <a:cs typeface="AngsanaUPC" pitchFamily="18" charset="-34"/>
              </a:rPr>
              <a:t>, </a:t>
            </a:r>
            <a:r>
              <a:rPr lang="ro-RO" sz="2800" b="1" dirty="0" smtClean="0">
                <a:latin typeface="AngsanaUPC" pitchFamily="18" charset="-34"/>
                <a:cs typeface="AngsanaUPC" pitchFamily="18" charset="-34"/>
              </a:rPr>
              <a:t>la</a:t>
            </a:r>
            <a:r>
              <a:rPr lang="en-GB" sz="2800" b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GB" sz="2800" b="1" dirty="0" err="1" smtClean="0">
                <a:latin typeface="AngsanaUPC" pitchFamily="18" charset="-34"/>
                <a:cs typeface="AngsanaUPC" pitchFamily="18" charset="-34"/>
              </a:rPr>
              <a:t>Scoala</a:t>
            </a:r>
            <a:r>
              <a:rPr lang="en-GB" sz="2800" b="1" dirty="0" smtClean="0">
                <a:latin typeface="AngsanaUPC" pitchFamily="18" charset="-34"/>
                <a:cs typeface="AngsanaUPC" pitchFamily="18" charset="-34"/>
              </a:rPr>
              <a:t> de </a:t>
            </a:r>
            <a:r>
              <a:rPr lang="en-GB" sz="2800" b="1" dirty="0" err="1" smtClean="0">
                <a:latin typeface="AngsanaUPC" pitchFamily="18" charset="-34"/>
                <a:cs typeface="AngsanaUPC" pitchFamily="18" charset="-34"/>
              </a:rPr>
              <a:t>Muzica</a:t>
            </a:r>
            <a:r>
              <a:rPr lang="en-GB" sz="2800" b="1" dirty="0" smtClean="0">
                <a:latin typeface="AngsanaUPC" pitchFamily="18" charset="-34"/>
                <a:cs typeface="AngsanaUPC" pitchFamily="18" charset="-34"/>
              </a:rPr>
              <a:t> Boem Club, </a:t>
            </a:r>
            <a:r>
              <a:rPr lang="en-GB" sz="2800" b="1" dirty="0" err="1" smtClean="0">
                <a:latin typeface="AngsanaUPC" pitchFamily="18" charset="-34"/>
                <a:cs typeface="AngsanaUPC" pitchFamily="18" charset="-34"/>
              </a:rPr>
              <a:t>Sediul</a:t>
            </a:r>
            <a:r>
              <a:rPr lang="en-GB" sz="2800" b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GB" sz="2800" b="1" dirty="0" err="1" smtClean="0">
                <a:latin typeface="AngsanaUPC" pitchFamily="18" charset="-34"/>
                <a:cs typeface="AngsanaUPC" pitchFamily="18" charset="-34"/>
              </a:rPr>
              <a:t>Dorobanti</a:t>
            </a:r>
            <a:r>
              <a:rPr lang="en-GB" sz="2800" b="1" dirty="0" smtClean="0">
                <a:latin typeface="AngsanaUPC" pitchFamily="18" charset="-34"/>
                <a:cs typeface="AngsanaUPC" pitchFamily="18" charset="-34"/>
              </a:rPr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6324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www.boemclub.ro</a:t>
            </a:r>
            <a:endParaRPr lang="en-GB" b="1" dirty="0"/>
          </a:p>
        </p:txBody>
      </p:sp>
      <p:pic>
        <p:nvPicPr>
          <p:cNvPr id="9" name="Picture 8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357166"/>
            <a:ext cx="3834411" cy="244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65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planwallpaper.com/static/images/powerpoint-background-11-Cool-Pictu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ecla\Desktop\promovare Bechstein\BOEM CLUB PIANOS\poze piane\poze transport 2\foto ptr comunicate de presa\IMG-20161205-WA0024_resiz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5909"/>
            <a:ext cx="4139399" cy="28358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844" y="2786058"/>
            <a:ext cx="868679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i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Cel mai mare Concurs de pian din Romania!</a:t>
            </a:r>
          </a:p>
          <a:p>
            <a:pPr algn="just"/>
            <a:endParaRPr lang="ro-RO" sz="2400" b="1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just"/>
            <a:r>
              <a:rPr lang="en-US" sz="2400" b="1" i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ro-RO" sz="2400" b="1" i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Scoala de Muzica Boem Club, in parteneriat cu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CASA PIANELOR BOEM &amp; BOL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organizeaza concursul de pian cu cele mai mari premii din Romania!</a:t>
            </a:r>
          </a:p>
          <a:p>
            <a:pPr algn="ctr"/>
            <a:r>
              <a:rPr lang="ro-RO" sz="2400" b="1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Marele premiu este o pianina acustica marca Perzina in valoare de 4.500 Euro</a:t>
            </a:r>
            <a:r>
              <a:rPr lang="en-GB" sz="24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  <a:endParaRPr lang="en-US" sz="2400" b="1" dirty="0" smtClean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just"/>
            <a:endParaRPr lang="en-US" sz="2400" b="1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/>
            <a:r>
              <a:rPr lang="ro-RO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Premiile sunt oferite de </a:t>
            </a:r>
            <a:r>
              <a:rPr lang="en-US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CASA PIANELOR BOEM &amp; BOL</a:t>
            </a:r>
            <a:r>
              <a:rPr lang="ro-RO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cel mai mare magazin de piane acustice din Romania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7554" y="64886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www.boemclub.ro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62808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planwallpaper.com/static/images/powerpoint-background-11-Cool-Pictu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34290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latin typeface="Algerian" panose="04020705040A02060702" pitchFamily="82" charset="0"/>
                <a:cs typeface="AngsanaUPC" panose="02020603050405020304" pitchFamily="18" charset="-34"/>
              </a:rPr>
              <a:t>Prima editie a Concursului Musica Mundi</a:t>
            </a:r>
          </a:p>
          <a:p>
            <a:pPr algn="ctr"/>
            <a:r>
              <a:rPr lang="ro-RO" b="1" dirty="0" smtClean="0">
                <a:latin typeface="Algerian" panose="04020705040A02060702" pitchFamily="82" charset="0"/>
                <a:cs typeface="AngsanaUPC" panose="02020603050405020304" pitchFamily="18" charset="-34"/>
              </a:rPr>
              <a:t>Anul 2013</a:t>
            </a:r>
            <a:endParaRPr lang="ro-RO" b="1" dirty="0">
              <a:latin typeface="Algerian" panose="04020705040A02060702" pitchFamily="82" charset="0"/>
              <a:cs typeface="AngsanaUPC" panose="02020603050405020304" pitchFamily="18" charset="-34"/>
            </a:endParaRPr>
          </a:p>
        </p:txBody>
      </p:sp>
      <p:pic>
        <p:nvPicPr>
          <p:cNvPr id="4098" name="Picture 2" descr="https://scontent.fotp3-1.fna.fbcdn.net/v/t1.0-0/c28.0.200.200/p200x200/1479510_690402167644330_832993296_n.jpg?oh=335752c8816cf89312e81c4f6993e753&amp;oe=591AFDC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254" y="377019"/>
            <a:ext cx="1905001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content.fotp3-1.fna.fbcdn.net/v/t1.0-0/c49.0.200.200/p200x200/1467281_690401767644370_110183941_n.jpg?oh=7a2c8bbd3241039f71c39169b02169f1&amp;oe=591A89A9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0239"/>
            <a:ext cx="1905001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content.fotp3-1.fna.fbcdn.net/v/t1.0-0/c0.0.200.200/p200x200/1476176_690403417644205_431240621_n.jpg?oh=2d35a5901e0af1e31f1ec395869fb0a6&amp;oe=58D693EF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9" y="3035490"/>
            <a:ext cx="1905001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content.fotp3-1.fna.fbcdn.net/v/t1.0-0/c11.0.200.200/p200x200/1476517_690409380976942_1917051751_n.jpg?oh=39d8d7dc706f05b78b2bb4d8f64ef549&amp;oe=5924A27E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905001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content.fotp3-1.fna.fbcdn.net/v/t1.0-0/c31.0.200.200/p200x200/1484164_690411220976758_1820012953_n.jpg?oh=09c8cf68173b438fec6036b5d1b324b9&amp;oe=58D9B467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753" y="2549758"/>
            <a:ext cx="1905001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scontent.fotp3-1.fna.fbcdn.net/v/t1.0-0/c17.0.200.200/p200x200/7051_690413374309876_893163151_n.jpg?oh=6a110a03767c1e4956ee31124f47cf4c&amp;oe=58EC58BF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166" y="4245591"/>
            <a:ext cx="1905001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scontent.fotp3-1.fna.fbcdn.net/v/t1.0-0/c9.0.200.200/p200x200/1463149_690416244309589_1853409036_n.jpg?oh=51b44ea9b7e40c8cfedac0c4082ceb86&amp;oe=58EC4596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40490"/>
            <a:ext cx="1905001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scontent.fotp3-1.fna.fbcdn.net/v/t1.0-0/c30.0.200.200/p200x200/532176_690418367642710_340579007_n.jpg?oh=7d9779e1140344713706b96b835fda30&amp;oe=591A1D6B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978" y="-20472"/>
            <a:ext cx="1905001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scontent.fotp3-1.fna.fbcdn.net/v/t1.0-0/c0.0.200.200/p200x200/1450800_690418500976030_495575356_n.jpg?oh=21945702b7a007a3fb20d74102f68b46&amp;oe=58EE75A4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282019"/>
            <a:ext cx="1905001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s://scontent.fotp3-1.fna.fbcdn.net/v/t1.0-0/c14.0.200.200/p200x200/1475834_690420124309201_551869425_n.jpg?oh=6d3ad8297dceda48869a7395edcc6bf6&amp;oe=58E7120B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334" y="932028"/>
            <a:ext cx="1905001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743200" y="630936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www.boemclub.ro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62808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planwallpaper.com/static/images/powerpoint-background-11-Cool-Pictu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31"/>
            <a:ext cx="9147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3952" y="2902424"/>
            <a:ext cx="5663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 smtClean="0">
                <a:latin typeface="Algerian" panose="04020705040A02060702" pitchFamily="82" charset="0"/>
              </a:rPr>
              <a:t>A doua editie a Concursului National Musica Mundi</a:t>
            </a:r>
          </a:p>
          <a:p>
            <a:pPr algn="ctr"/>
            <a:r>
              <a:rPr lang="ro-RO" sz="2000" b="1" dirty="0" smtClean="0">
                <a:latin typeface="Algerian" panose="04020705040A02060702" pitchFamily="82" charset="0"/>
              </a:rPr>
              <a:t>Anul 2014</a:t>
            </a:r>
            <a:endParaRPr lang="ro-RO" sz="2000" b="1" dirty="0">
              <a:latin typeface="Algerian" panose="04020705040A02060702" pitchFamily="82" charset="0"/>
            </a:endParaRPr>
          </a:p>
        </p:txBody>
      </p:sp>
      <p:pic>
        <p:nvPicPr>
          <p:cNvPr id="5124" name="Picture 4" descr="https://scontent.fotp3-1.fna.fbcdn.net/v/t1.0-0/c0.0.200.200/p200x200/10367789_891562737528271_925845601750030117_n.jpg?oh=6baec6faca0c24c9521a57a317d41e63&amp;oe=58D6822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4900"/>
            <a:ext cx="1905001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content.fotp3-1.fna.fbcdn.net/v/t1.0-0/c96.0.200.200/p200x200/1902075_891563604194851_2586899477954661305_n.jpg?oh=982f0b3fab2caa4518007bf75a42d0c8&amp;oe=58DD5AD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206" y="0"/>
            <a:ext cx="1905001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content.fotp3-1.fna.fbcdn.net/v/t1.0-0/c0.0.200.200/p200x200/10614307_891563897528155_5218691893695742958_n.jpg?oh=f121635374ac6998291dddf02569750b&amp;oe=58E01CC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053" y="5181600"/>
            <a:ext cx="1905001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scontent.fotp3-1.fna.fbcdn.net/v/t1.0-0/c50.0.200.200/p200x200/10411835_891564220861456_8821878522875561828_n.jpg?oh=67ccf907c759869c845d48c2a9b7ad0f&amp;oe=58EB740A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54" y="-111457"/>
            <a:ext cx="1905001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scontent.fotp3-1.fna.fbcdn.net/v/t1.0-0/c0.0.200.200/p200x200/968874_891567034194508_4803801930282400719_n.jpg?oh=e3f0ab0bd124ad2c7567e038b99cbede&amp;oe=58E3B2DE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54" y="3009900"/>
            <a:ext cx="1905001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scontent.fotp3-1.fna.fbcdn.net/v/t1.0-0/c0.0.200.200/p200x200/10336711_891567680861110_3461860012406128403_n.jpg?oh=84c8001885569641ff35445743b82eda&amp;oe=58DF144D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442" y="3555831"/>
            <a:ext cx="1905001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scontent.fotp3-1.fna.fbcdn.net/v/t1.0-0/c0.0.200.200/p200x200/10733975_891568454194366_7637095620948264284_n.jpg?oh=2ab5685976286bc0c61f6e4cbf24893c&amp;oe=58DE0669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251" y="1060545"/>
            <a:ext cx="1905001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s://scontent.fotp3-1.fna.fbcdn.net/v/t1.0-0/c53.0.200.200/p200x200/10428082_891569037527641_2466519504025703251_n.jpg?oh=928776efe0357fa17b22c09e9c66ef44&amp;oe=58DD56BE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17508"/>
            <a:ext cx="1905001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s://scontent.fotp3-1.fna.fbcdn.net/v/t1.0-0/c100.0.200.200/p200x200/10422590_892914447393100_7346679561956250747_n.jpg?oh=9a8451986594f1b27f11da797730cf50&amp;oe=58E8A471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05" y="419110"/>
            <a:ext cx="1905001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https://scontent.fotp3-1.fna.fbcdn.net/v/t1.0-0/c57.0.200.200/p200x200/10411959_892915177393027_5761568286920776670_n.jpg?oh=9c37235050a63854810b9ec800aea13e&amp;oe=58EB75B4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981433"/>
            <a:ext cx="1905001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https://scontent.fotp3-1.fna.fbcdn.net/v/t1.0-0/c96.0.200.200/p200x200/10734123_892916114059600_7711776688672763205_n.jpg?oh=8b305ce78f68e04cd7cb59357df5f6e0&amp;oe=591ABE9A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1905001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https://scontent.fotp3-1.fna.fbcdn.net/v/t1.0-0/c0.0.200.200/p200x200/1527033_892916037392941_156145424466258965_n.jpg?oh=24dab93206a02bf624e24e50fd5da631&amp;oe=591B0B39">
            <a:hlinkClick r:id="rId25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1905001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content.fotp3-1.fna.fbcdn.net/v/t1.0-0/c8.0.200.200/p200x200/1526459_892914397393105_6780423431970821157_n.jpg?oh=fc39afb0d3a49c59d75d88e005818281&amp;oe=5901D8C7">
            <a:hlinkClick r:id="rId27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642" y="4600674"/>
            <a:ext cx="2384157" cy="23841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ecla\AppData\Local\Microsoft\Windows\Temporary Internet Files\Content.Outlook\WNBILPSI\pagina 4_alta sala plina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70" y="1447800"/>
            <a:ext cx="2660384" cy="17708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14600" y="404443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www.boemclub.ro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62808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planwallpaper.com/static/images/powerpoint-background-11-Cool-Pictu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0100" y="3143248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latin typeface="Algerian" panose="04020705040A02060702" pitchFamily="82" charset="0"/>
              </a:rPr>
              <a:t>A treia  editie a Concursului  Musica  Mundi</a:t>
            </a:r>
          </a:p>
          <a:p>
            <a:pPr algn="ctr"/>
            <a:r>
              <a:rPr lang="ro-RO" b="1" dirty="0" smtClean="0">
                <a:latin typeface="Algerian" panose="04020705040A02060702" pitchFamily="82" charset="0"/>
              </a:rPr>
              <a:t>Anul 2015 </a:t>
            </a:r>
            <a:endParaRPr lang="ro-RO" b="1" dirty="0">
              <a:latin typeface="Algerian" panose="04020705040A02060702" pitchFamily="82" charset="0"/>
            </a:endParaRPr>
          </a:p>
        </p:txBody>
      </p:sp>
      <p:pic>
        <p:nvPicPr>
          <p:cNvPr id="6146" name="Picture 2" descr="https://scontent.fotp3-1.fna.fbcdn.net/v/t1.0-0/c45.0.200.200/p200x200/12046623_1094024453948764_7291577861276418318_n.jpg?oh=3a85d83fbcb6cac1a805fbd9f2c5ddfc&amp;oe=58EABEC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467" y="1181100"/>
            <a:ext cx="1905001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content.fotp3-1.fna.fbcdn.net/v/t1.0-0/c32.0.200.200/p200x200/12193553_1094041833947026_1425086360828561995_n.jpg?oh=fabaf50f40ab96d2b799f347fc3d314e&amp;oe=58E0D2D5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292" y="2286000"/>
            <a:ext cx="1905001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content.fotp3-1.fna.fbcdn.net/v/t1.0-0/c45.0.200.200/p200x200/12063303_1094017730616103_4253249750304135192_n.jpg?oh=340b6bafe5ad0b6fad1bb44496d4bded&amp;oe=58ED88F9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465" y="1065663"/>
            <a:ext cx="1905001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content.fotp3-1.fna.fbcdn.net/v/t1.0-0/c0.33.200.200/p200x200/12189628_1094019060615970_2048955773886841166_n.jpg?oh=1f0b59d4da02628c43dd3552396cf17d&amp;oe=5923BF80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6" y="0"/>
            <a:ext cx="1905001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scontent.fotp3-1.fna.fbcdn.net/v/t1.0-0/c38.0.200.200/p200x200/12063353_1094020763949133_3019860096170273432_n.jpg?oh=f153fdf2783e81f4d36660447dfb07a6&amp;oe=5923423D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3" y="3124200"/>
            <a:ext cx="1905001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scontent.fotp3-1.fna.fbcdn.net/v/t1.0-0/c0.0.200.200/p200x200/12187837_1094021633949046_3963742179349590339_n.jpg?oh=1b0985d2ca0f8a26e3efccb540d9145e&amp;oe=58EE0970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66" y="228600"/>
            <a:ext cx="1905001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scontent.fotp3-1.fna.fbcdn.net/v/t1.0-0/c0.0.200.200/p200x200/12046917_1094021983949011_4146500091240674442_n.jpg?oh=0e4220a30b53f23013d8abeecd248cda&amp;oe=58E96213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05001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s://scontent.fotp3-1.fna.fbcdn.net/v/t1.0-0/c0.0.200.200/p200x200/12038524_1094023830615493_3618419160746014215_n.jpg?oh=8ed9d8dd36bffd923d9d8d552b7408ec&amp;oe=58D67368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067" y="4430572"/>
            <a:ext cx="1905001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s://scontent.fotp3-1.fna.fbcdn.net/v/t1.0-0/c0.0.200.200/p200x200/1508658_1094032660614610_5582852777709146042_n.jpg?oh=ad507c1e009559f853e91c64f3dcaf0b&amp;oe=58E290FC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066" y="3429000"/>
            <a:ext cx="1905001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s://scontent.fotp3-1.fna.fbcdn.net/v/t1.0-0/c39.0.200.200/p200x200/11148626_1094033270614549_5222366014495091392_n.jpg?oh=8225a6ac7acd243e3befc1db34d52683&amp;oe=58EB450A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619" y="5181600"/>
            <a:ext cx="1905001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https://scontent.fotp3-1.fna.fbcdn.net/v/t1.0-0/c60.0.200.200/p200x200/12108870_1094040050613871_6518595413917900947_n.jpg?oh=e8fb228aa3eb1e9f011f585efcaa0c66&amp;oe=59208CE4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" y="4648200"/>
            <a:ext cx="1905001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617" y="3920984"/>
            <a:ext cx="2796585" cy="18702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380812" y="594943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www.boemclub.ro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62808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ur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57356" y="2071678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latin typeface="Algerian" panose="04020705040A02060702" pitchFamily="82" charset="0"/>
                <a:cs typeface="AngsanaUPC" panose="02020603050405020304" pitchFamily="18" charset="-34"/>
              </a:rPr>
              <a:t>A patra</a:t>
            </a:r>
            <a:r>
              <a:rPr lang="en-US" b="1" dirty="0" smtClean="0">
                <a:latin typeface="Algerian" panose="04020705040A02060702" pitchFamily="82" charset="0"/>
                <a:cs typeface="AngsanaUPC" panose="02020603050405020304" pitchFamily="18" charset="-34"/>
              </a:rPr>
              <a:t> </a:t>
            </a:r>
            <a:r>
              <a:rPr lang="ro-RO" b="1" dirty="0" smtClean="0">
                <a:latin typeface="Algerian" panose="04020705040A02060702" pitchFamily="82" charset="0"/>
                <a:cs typeface="AngsanaUPC" panose="02020603050405020304" pitchFamily="18" charset="-34"/>
              </a:rPr>
              <a:t>editie a Concursului Musica Mundi</a:t>
            </a:r>
          </a:p>
          <a:p>
            <a:pPr algn="ctr"/>
            <a:r>
              <a:rPr lang="ro-RO" b="1" dirty="0" smtClean="0">
                <a:latin typeface="Algerian" panose="04020705040A02060702" pitchFamily="82" charset="0"/>
                <a:cs typeface="AngsanaUPC" panose="02020603050405020304" pitchFamily="18" charset="-34"/>
              </a:rPr>
              <a:t>Anul 2017</a:t>
            </a:r>
          </a:p>
          <a:p>
            <a:endParaRPr lang="en-US" dirty="0"/>
          </a:p>
        </p:txBody>
      </p:sp>
      <p:pic>
        <p:nvPicPr>
          <p:cNvPr id="6" name="Picture 5" descr="17499512_1599474603403744_877416788429057207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28"/>
            <a:ext cx="2643174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17522880_1599246236759914_4171851393067426065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0"/>
            <a:ext cx="2613605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17523528_1599467940071077_8803722262600354088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16" y="3857628"/>
            <a:ext cx="2143140" cy="2818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17757510_1599246023426602_5025796543751105579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16" y="428604"/>
            <a:ext cx="2285984" cy="32272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17795755_1599248413426363_6113110468147986658_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9190" y="214290"/>
            <a:ext cx="2357453" cy="22227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17796052_1599248676759670_2954793655091383614_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4643446"/>
            <a:ext cx="2643174" cy="2214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17796310_1599250503426154_2488840348929335764_n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0628" y="2571744"/>
            <a:ext cx="2237135" cy="2428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17760088_1599252530092618_5049326686880907280_n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0496" y="4572008"/>
            <a:ext cx="2571736" cy="2285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18300875_1652329528118251_1405545202333897692_n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282" y="2643182"/>
            <a:ext cx="2398782" cy="2071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18341847_1652324584785412_4424990464415849615_n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00298" y="2928934"/>
            <a:ext cx="2643174" cy="2312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planwallpaper.com/static/images/powerpoint-background-11-Cool-Pictu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" y="18197"/>
            <a:ext cx="9147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685800"/>
            <a:ext cx="2286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b="1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CINE PARTICIPA?</a:t>
            </a:r>
          </a:p>
          <a:p>
            <a:pPr algn="just"/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Categoria Profesionisti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copii si tineri cu varste inte 6 si 18 ani care studiaza pianul in scoli si licee de muzica</a:t>
            </a:r>
          </a:p>
          <a:p>
            <a:pPr algn="just"/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Categoria Amatori: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copii si tineri cu varste intre 4 si 18 ani care studiaza pianul in sistemul privat 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4924" y="838200"/>
            <a:ext cx="25930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CE PREMII SE ACORDA?</a:t>
            </a:r>
          </a:p>
          <a:p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Marele premiu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ambele categorii</a:t>
            </a:r>
          </a:p>
          <a:p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Premii </a:t>
            </a:r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2 si 3</a:t>
            </a:r>
          </a:p>
          <a:p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Premii de </a:t>
            </a:r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Muzicaliate</a:t>
            </a:r>
          </a:p>
          <a:p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Premii de </a:t>
            </a:r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Exelenta</a:t>
            </a:r>
          </a:p>
          <a:p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Premii pentru </a:t>
            </a:r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Interpretare</a:t>
            </a:r>
          </a:p>
          <a:p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Premii de </a:t>
            </a:r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popularitate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6096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www.boemclub.ro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62808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planwallpaper.com/static/images/powerpoint-background-11-Cool-Pictu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28" y="-26158"/>
            <a:ext cx="9147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76200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 smtClean="0">
                <a:latin typeface="Algerian" panose="04020705040A02060702" pitchFamily="82" charset="0"/>
              </a:rPr>
              <a:t>Public </a:t>
            </a:r>
            <a:endParaRPr lang="en-US" sz="2000" b="1" dirty="0"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6019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peste 900 de persoane in public pe parcursul a 2 zile (manageri de companii, antrerenori, avocati, doctori, etc.)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o-RO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Aprox. 200 de interpreti in 2 zile de concurs</a:t>
            </a:r>
          </a:p>
          <a:p>
            <a:endParaRPr lang="ro-RO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Promovare in media in toata tara</a:t>
            </a:r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808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313</Words>
  <Application>Microsoft Office PowerPoint</Application>
  <PresentationFormat>On-screen Show (4:3)</PresentationFormat>
  <Paragraphs>74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Tecla</dc:creator>
  <cp:lastModifiedBy>claudia</cp:lastModifiedBy>
  <cp:revision>62</cp:revision>
  <dcterms:created xsi:type="dcterms:W3CDTF">2006-08-16T00:00:00Z</dcterms:created>
  <dcterms:modified xsi:type="dcterms:W3CDTF">2019-04-23T14:42:08Z</dcterms:modified>
</cp:coreProperties>
</file>