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7" r:id="rId3"/>
    <p:sldId id="272" r:id="rId4"/>
    <p:sldId id="259" r:id="rId5"/>
    <p:sldId id="378" r:id="rId6"/>
    <p:sldId id="282" r:id="rId7"/>
    <p:sldId id="380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8" autoAdjust="0"/>
    <p:restoredTop sz="91785" autoAdjust="0"/>
  </p:normalViewPr>
  <p:slideViewPr>
    <p:cSldViewPr>
      <p:cViewPr varScale="1">
        <p:scale>
          <a:sx n="107" d="100"/>
          <a:sy n="107" d="100"/>
        </p:scale>
        <p:origin x="522" y="102"/>
      </p:cViewPr>
      <p:guideLst/>
    </p:cSldViewPr>
  </p:slideViewPr>
  <p:notesTextViewPr>
    <p:cViewPr>
      <p:scale>
        <a:sx n="180" d="100"/>
        <a:sy n="18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FBB19-0126-4A26-B232-303B9D304E27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72A45-B6AA-4BAC-8749-04CBEB397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50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72A45-B6AA-4BAC-8749-04CBEB3971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68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1CBF4-5AC1-504B-B6FA-E5D07C9828A3}" type="datetime1">
              <a:rPr lang="ro-RO" smtClean="0"/>
              <a:t>12.08.2019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8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B4999-7DA4-764E-9993-00EEC6F58433}" type="datetime1">
              <a:rPr lang="ro-RO" smtClean="0"/>
              <a:t>12.08.2019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9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6CA93-C44A-5440-98B6-C233C0E22582}" type="datetime1">
              <a:rPr lang="ro-RO" smtClean="0"/>
              <a:t>12.08.2019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3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3225800"/>
            <a:ext cx="12192000" cy="36322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895"/>
            <a:endParaRPr lang="en-US" sz="2399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4987990"/>
            <a:ext cx="10363200" cy="610820"/>
          </a:xfrm>
        </p:spPr>
        <p:txBody>
          <a:bodyPr/>
          <a:lstStyle>
            <a:lvl1pPr algn="ctr">
              <a:defRPr lang="en-US" sz="3999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509360"/>
            <a:ext cx="8534401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399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06C1-09D4-3D44-9D0E-6CF422607F32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548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9B941-CE10-E841-B27D-443391939732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109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8295-A82A-9B4F-8A3D-C49F900CA71A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02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1pPr>
            <a:lvl2pPr marL="609422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884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267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4pPr>
            <a:lvl5pPr marL="2437689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5pPr>
            <a:lvl6pPr marL="3047111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6pPr>
            <a:lvl7pPr marL="3656534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7pPr>
            <a:lvl8pPr marL="4265955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8pPr>
            <a:lvl9pPr marL="4875378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2E43-0FCC-8B4D-9724-76F2E5201177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933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2E8C-A3A6-694F-B743-F4B3692C7ACE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835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CE0D-E639-3E4C-843A-86F5CECF8BD6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829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D327-4B5A-614C-B51A-F34B2FEA4162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6711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478E-CE2C-7849-B3BE-2A529E5E55FD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4004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90F3-9A6E-5441-A327-25F205957FEA}" type="datetime1">
              <a:rPr lang="ro-RO" smtClean="0"/>
              <a:t>12.08.2019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469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B050-3265-8D48-94B4-57767D966D15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697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73050"/>
            <a:ext cx="4011084" cy="1162051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66"/>
            </a:lvl1pPr>
            <a:lvl2pPr>
              <a:defRPr sz="3732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4" y="1435103"/>
            <a:ext cx="4011084" cy="46910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86F7-6351-6F4F-918E-AC9EB9EE6902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637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9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4266"/>
            </a:lvl1pPr>
            <a:lvl2pPr marL="609422" indent="0">
              <a:buNone/>
              <a:defRPr sz="3732"/>
            </a:lvl2pPr>
            <a:lvl3pPr marL="1218845" indent="0">
              <a:buNone/>
              <a:defRPr sz="3199"/>
            </a:lvl3pPr>
            <a:lvl4pPr marL="1828267" indent="0">
              <a:buNone/>
              <a:defRPr sz="2666"/>
            </a:lvl4pPr>
            <a:lvl5pPr marL="2437689" indent="0">
              <a:buNone/>
              <a:defRPr sz="2666"/>
            </a:lvl5pPr>
            <a:lvl6pPr marL="3047111" indent="0">
              <a:buNone/>
              <a:defRPr sz="2666"/>
            </a:lvl6pPr>
            <a:lvl7pPr marL="3656534" indent="0">
              <a:buNone/>
              <a:defRPr sz="2666"/>
            </a:lvl7pPr>
            <a:lvl8pPr marL="4265955" indent="0">
              <a:buNone/>
              <a:defRPr sz="2666"/>
            </a:lvl8pPr>
            <a:lvl9pPr marL="4875378" indent="0">
              <a:buNone/>
              <a:defRPr sz="266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CB4E-2B23-9F49-B9D4-C624A04672BC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6134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FCD2-DDA2-F744-928B-528CCCC905A4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863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4675-6710-FD47-A880-EF7A0654170F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82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F15C-4737-4542-A901-CD6B72552502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0380466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bg>
      <p:bgPr>
        <a:gradFill flip="none" rotWithShape="1">
          <a:gsLst>
            <a:gs pos="81000">
              <a:schemeClr val="bg1">
                <a:lumMod val="95000"/>
              </a:schemeClr>
            </a:gs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2"/>
            <a:ext cx="6705600" cy="711081"/>
          </a:xfrm>
        </p:spPr>
        <p:txBody>
          <a:bodyPr>
            <a:noAutofit/>
          </a:bodyPr>
          <a:lstStyle>
            <a:lvl1pPr>
              <a:defRPr sz="359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A7A0-E1B0-A944-ACEF-79BAD8B100E3}" type="datetime1">
              <a:rPr lang="ro-RO" smtClean="0"/>
              <a:t>12.08.2019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30000" y="6356354"/>
            <a:ext cx="762001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91440" rIns="0" bIns="91440" numCol="1" anchor="ctr" anchorCtr="1" compatLnSpc="1">
            <a:prstTxWarp prst="textNoShape">
              <a:avLst/>
            </a:prstTxWarp>
          </a:bodyPr>
          <a:lstStyle>
            <a:lvl1pPr algn="r">
              <a:defRPr lang="en-US" sz="1400" kern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E69268-9C8B-4EBF-A9EE-DC5DC2D48DC3}" type="slidenum">
              <a:rPr lang="es-UY" smtClean="0"/>
              <a:pPr/>
              <a:t>‹#›</a:t>
            </a:fld>
            <a:endParaRPr lang="es-UY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480301" y="362139"/>
            <a:ext cx="41148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9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Breadcrumb 1 &gt; Breadcrumb 2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4517497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eft Clipart Right">
    <p:bg>
      <p:bgPr>
        <a:solidFill>
          <a:schemeClr val="bg1">
            <a:lumMod val="95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3178-8198-4A44-AC2D-0B077B303B0D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84391" y="1066800"/>
            <a:ext cx="4192092" cy="762000"/>
          </a:xfrm>
        </p:spPr>
        <p:txBody>
          <a:bodyPr>
            <a:noAutofit/>
          </a:bodyPr>
          <a:lstStyle>
            <a:lvl1pPr>
              <a:defRPr sz="3999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684391" y="2057400"/>
            <a:ext cx="4192092" cy="381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53401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BEEE-B4AD-8949-99C8-E5D3515C78EC}" type="datetime1">
              <a:rPr lang="ro-RO" smtClean="0">
                <a:solidFill>
                  <a:srgbClr val="080808">
                    <a:tint val="75000"/>
                  </a:srgbClr>
                </a:solidFill>
              </a:rPr>
              <a:t>12.08.2019</a:t>
            </a:fld>
            <a:endParaRPr lang="en-US">
              <a:solidFill>
                <a:srgbClr val="080808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80808">
                    <a:tint val="75000"/>
                  </a:srgbClr>
                </a:solidFill>
              </a:rPr>
              <a:t>Ministerul Finanţelor Publice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80808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8080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5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CDED-11A9-2F4F-BB30-E161EA1A89DB}" type="datetime1">
              <a:rPr lang="ro-RO" smtClean="0"/>
              <a:t>12.08.2019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7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3F688-6DF2-B14C-9D1C-D37B1A9C7E06}" type="datetime1">
              <a:rPr lang="ro-RO" smtClean="0"/>
              <a:t>12.08.2019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9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238D-9494-6945-8F05-C154F70EA7F7}" type="datetime1">
              <a:rPr lang="ro-RO" smtClean="0"/>
              <a:t>12.08.2019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8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6BD8-312D-F546-B2E2-82404333F390}" type="datetime1">
              <a:rPr lang="ro-RO" smtClean="0"/>
              <a:t>12.08.2019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1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8F66-50C4-1244-B77E-31BF5BA2AEB7}" type="datetime1">
              <a:rPr lang="ro-RO" smtClean="0"/>
              <a:t>12.08.2019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3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2FB6-B1E8-9A48-AED0-C786886C55FB}" type="datetime1">
              <a:rPr lang="ro-RO" smtClean="0"/>
              <a:t>12.08.2019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5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051-B3F3-1547-9031-D0A71FCAE643}" type="datetime1">
              <a:rPr lang="ro-RO" smtClean="0"/>
              <a:t>12.08.2019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Ministerul Finanţelor Publice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4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98817-39EE-944E-9548-8BAD61C01943}" type="datetime1">
              <a:rPr lang="ro-RO" smtClean="0"/>
              <a:t>12.08.2019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6CFEE-36C4-4A0C-BC89-DCE02F99B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3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rgbClr val="EEEEEE"/>
            </a:gs>
            <a:gs pos="6700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1081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95"/>
            <a:fld id="{41597FBC-A5A6-DF40-BBDE-37FF0C5BF177}" type="datetime1">
              <a:rPr lang="ro-RO" smtClean="0">
                <a:solidFill>
                  <a:prstClr val="black">
                    <a:tint val="75000"/>
                  </a:prstClr>
                </a:solidFill>
              </a:rPr>
              <a:t>12.08.2019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3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95"/>
            <a:r>
              <a:rPr lang="en-US">
                <a:solidFill>
                  <a:prstClr val="black">
                    <a:tint val="75000"/>
                  </a:prstClr>
                </a:solidFill>
              </a:rPr>
              <a:t>Ministerul Finanţelor Publice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2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95"/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895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31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dt="0"/>
  <p:txStyles>
    <p:titleStyle>
      <a:lvl1pPr algn="l" defTabSz="1218845" rtl="0" eaLnBrk="1" latinLnBrk="0" hangingPunct="1">
        <a:spcBef>
          <a:spcPct val="0"/>
        </a:spcBef>
        <a:buNone/>
        <a:defRPr sz="3199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457067" indent="-457067" algn="l" defTabSz="1218845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j-lt"/>
          <a:ea typeface="+mn-ea"/>
          <a:cs typeface="+mn-cs"/>
        </a:defRPr>
      </a:lvl1pPr>
      <a:lvl2pPr marL="990311" indent="-380889" algn="l" defTabSz="1218845" rtl="0" eaLnBrk="1" latinLnBrk="0" hangingPunct="1">
        <a:spcBef>
          <a:spcPct val="20000"/>
        </a:spcBef>
        <a:buFont typeface="Arial" pitchFamily="34" charset="0"/>
        <a:buChar char="–"/>
        <a:defRPr sz="3199" kern="1200">
          <a:solidFill>
            <a:schemeClr val="tx1"/>
          </a:solidFill>
          <a:latin typeface="+mj-lt"/>
          <a:ea typeface="+mn-ea"/>
          <a:cs typeface="+mn-cs"/>
        </a:defRPr>
      </a:lvl2pPr>
      <a:lvl3pPr marL="1523555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399" kern="1200">
          <a:solidFill>
            <a:schemeClr val="tx1"/>
          </a:solidFill>
          <a:latin typeface="+mj-lt"/>
          <a:ea typeface="+mn-ea"/>
          <a:cs typeface="+mn-cs"/>
        </a:defRPr>
      </a:lvl3pPr>
      <a:lvl4pPr marL="2132979" indent="-304712" algn="l" defTabSz="121884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400" indent="-304712" algn="l" defTabSz="121884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1822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1244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666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089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22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4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67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89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111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534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95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378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1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27.svg"/><Relationship Id="rId26" Type="http://schemas.openxmlformats.org/officeDocument/2006/relationships/image" Target="../media/image35.svg"/><Relationship Id="rId39" Type="http://schemas.openxmlformats.org/officeDocument/2006/relationships/image" Target="../media/image47.svg"/><Relationship Id="rId21" Type="http://schemas.openxmlformats.org/officeDocument/2006/relationships/image" Target="../media/image17.png"/><Relationship Id="rId34" Type="http://schemas.openxmlformats.org/officeDocument/2006/relationships/image" Target="../media/image43.svg"/><Relationship Id="rId42" Type="http://schemas.openxmlformats.org/officeDocument/2006/relationships/image" Target="../media/image27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29" Type="http://schemas.openxmlformats.org/officeDocument/2006/relationships/image" Target="../media/image21.png"/><Relationship Id="rId41" Type="http://schemas.openxmlformats.org/officeDocument/2006/relationships/image" Target="../media/image49.sv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5.svg"/><Relationship Id="rId11" Type="http://schemas.openxmlformats.org/officeDocument/2006/relationships/image" Target="../media/image12.png"/><Relationship Id="rId24" Type="http://schemas.openxmlformats.org/officeDocument/2006/relationships/image" Target="../media/image33.svg"/><Relationship Id="rId32" Type="http://schemas.openxmlformats.org/officeDocument/2006/relationships/image" Target="../media/image41.svg"/><Relationship Id="rId37" Type="http://schemas.openxmlformats.org/officeDocument/2006/relationships/image" Target="../media/image45.svg"/><Relationship Id="rId40" Type="http://schemas.openxmlformats.org/officeDocument/2006/relationships/image" Target="../media/image26.png"/><Relationship Id="rId5" Type="http://schemas.openxmlformats.org/officeDocument/2006/relationships/image" Target="../media/image9.png"/><Relationship Id="rId15" Type="http://schemas.openxmlformats.org/officeDocument/2006/relationships/image" Target="../media/image14.png"/><Relationship Id="rId23" Type="http://schemas.openxmlformats.org/officeDocument/2006/relationships/image" Target="../media/image18.png"/><Relationship Id="rId28" Type="http://schemas.openxmlformats.org/officeDocument/2006/relationships/image" Target="../media/image37.svg"/><Relationship Id="rId36" Type="http://schemas.openxmlformats.org/officeDocument/2006/relationships/image" Target="../media/image24.png"/><Relationship Id="rId10" Type="http://schemas.openxmlformats.org/officeDocument/2006/relationships/image" Target="../media/image19.svg"/><Relationship Id="rId19" Type="http://schemas.openxmlformats.org/officeDocument/2006/relationships/image" Target="../media/image16.png"/><Relationship Id="rId31" Type="http://schemas.openxmlformats.org/officeDocument/2006/relationships/image" Target="../media/image22.png"/><Relationship Id="rId4" Type="http://schemas.openxmlformats.org/officeDocument/2006/relationships/image" Target="../media/image7.svg"/><Relationship Id="rId9" Type="http://schemas.openxmlformats.org/officeDocument/2006/relationships/image" Target="../media/image11.png"/><Relationship Id="rId14" Type="http://schemas.openxmlformats.org/officeDocument/2006/relationships/image" Target="../media/image23.svg"/><Relationship Id="rId22" Type="http://schemas.openxmlformats.org/officeDocument/2006/relationships/image" Target="../media/image31.svg"/><Relationship Id="rId27" Type="http://schemas.openxmlformats.org/officeDocument/2006/relationships/image" Target="../media/image20.png"/><Relationship Id="rId30" Type="http://schemas.openxmlformats.org/officeDocument/2006/relationships/image" Target="../media/image39.svg"/><Relationship Id="rId35" Type="http://schemas.openxmlformats.org/officeDocument/2006/relationships/image" Target="../media/image1.png"/><Relationship Id="rId43" Type="http://schemas.openxmlformats.org/officeDocument/2006/relationships/image" Target="../media/image51.svg"/><Relationship Id="rId8" Type="http://schemas.openxmlformats.org/officeDocument/2006/relationships/image" Target="../media/image17.svg"/><Relationship Id="rId3" Type="http://schemas.openxmlformats.org/officeDocument/2006/relationships/image" Target="../media/image8.png"/><Relationship Id="rId12" Type="http://schemas.openxmlformats.org/officeDocument/2006/relationships/image" Target="../media/image21.svg"/><Relationship Id="rId17" Type="http://schemas.openxmlformats.org/officeDocument/2006/relationships/image" Target="../media/image15.png"/><Relationship Id="rId25" Type="http://schemas.openxmlformats.org/officeDocument/2006/relationships/image" Target="../media/image19.png"/><Relationship Id="rId33" Type="http://schemas.openxmlformats.org/officeDocument/2006/relationships/image" Target="../media/image23.png"/><Relationship Id="rId38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svg"/><Relationship Id="rId3" Type="http://schemas.openxmlformats.org/officeDocument/2006/relationships/image" Target="../media/image28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svg"/><Relationship Id="rId11" Type="http://schemas.openxmlformats.org/officeDocument/2006/relationships/image" Target="../media/image57.svg"/><Relationship Id="rId5" Type="http://schemas.openxmlformats.org/officeDocument/2006/relationships/image" Target="../media/image29.png"/><Relationship Id="rId10" Type="http://schemas.openxmlformats.org/officeDocument/2006/relationships/image" Target="../media/image31.png"/><Relationship Id="rId4" Type="http://schemas.openxmlformats.org/officeDocument/2006/relationships/image" Target="../media/image53.svg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59.svg"/><Relationship Id="rId7" Type="http://schemas.openxmlformats.org/officeDocument/2006/relationships/image" Target="../media/image6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61.svg"/><Relationship Id="rId10" Type="http://schemas.openxmlformats.org/officeDocument/2006/relationships/image" Target="../media/image65.svg"/><Relationship Id="rId4" Type="http://schemas.openxmlformats.org/officeDocument/2006/relationships/image" Target="../media/image33.png"/><Relationship Id="rId9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6000">
              <a:schemeClr val="bg1">
                <a:lumMod val="95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96821"/>
            <a:ext cx="7069015" cy="86750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489938" y="2262913"/>
            <a:ext cx="2989385" cy="8557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902444" y="3517283"/>
            <a:ext cx="2989385" cy="8557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75384" y="4765792"/>
            <a:ext cx="3423139" cy="8557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/>
          <p:cNvSpPr/>
          <p:nvPr/>
        </p:nvSpPr>
        <p:spPr>
          <a:xfrm>
            <a:off x="4489938" y="1852605"/>
            <a:ext cx="2579077" cy="410308"/>
          </a:xfrm>
          <a:prstGeom prst="parallelogram">
            <a:avLst>
              <a:gd name="adj" fmla="val 222143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4900246" y="3106975"/>
            <a:ext cx="2579077" cy="410308"/>
          </a:xfrm>
          <a:prstGeom prst="parallelogram">
            <a:avLst>
              <a:gd name="adj" fmla="val 22214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>
            <a:off x="5312752" y="4361345"/>
            <a:ext cx="2579077" cy="410308"/>
          </a:xfrm>
          <a:prstGeom prst="parallelogram">
            <a:avLst>
              <a:gd name="adj" fmla="val 222143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81504" y="1107409"/>
            <a:ext cx="657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rectificare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anului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47139" y="2367640"/>
            <a:ext cx="16788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Rectificare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pozitivă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36771" y="3622010"/>
            <a:ext cx="16788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Deficitul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pericol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26403" y="4870519"/>
            <a:ext cx="25721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Fonduri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investiții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21"/>
          <p:cNvSpPr>
            <a:spLocks/>
          </p:cNvSpPr>
          <p:nvPr/>
        </p:nvSpPr>
        <p:spPr bwMode="auto">
          <a:xfrm>
            <a:off x="5168596" y="3780564"/>
            <a:ext cx="295275" cy="317500"/>
          </a:xfrm>
          <a:custGeom>
            <a:avLst/>
            <a:gdLst>
              <a:gd name="T0" fmla="*/ 477 w 2793"/>
              <a:gd name="T1" fmla="*/ 14 h 3193"/>
              <a:gd name="T2" fmla="*/ 1075 w 2793"/>
              <a:gd name="T3" fmla="*/ 723 h 3193"/>
              <a:gd name="T4" fmla="*/ 1098 w 2793"/>
              <a:gd name="T5" fmla="*/ 765 h 3193"/>
              <a:gd name="T6" fmla="*/ 1100 w 2793"/>
              <a:gd name="T7" fmla="*/ 834 h 3193"/>
              <a:gd name="T8" fmla="*/ 1061 w 2793"/>
              <a:gd name="T9" fmla="*/ 897 h 3193"/>
              <a:gd name="T10" fmla="*/ 794 w 2793"/>
              <a:gd name="T11" fmla="*/ 1103 h 3193"/>
              <a:gd name="T12" fmla="*/ 769 w 2793"/>
              <a:gd name="T13" fmla="*/ 1178 h 3193"/>
              <a:gd name="T14" fmla="*/ 782 w 2793"/>
              <a:gd name="T15" fmla="*/ 1266 h 3193"/>
              <a:gd name="T16" fmla="*/ 822 w 2793"/>
              <a:gd name="T17" fmla="*/ 1360 h 3193"/>
              <a:gd name="T18" fmla="*/ 879 w 2793"/>
              <a:gd name="T19" fmla="*/ 1457 h 3193"/>
              <a:gd name="T20" fmla="*/ 1428 w 2793"/>
              <a:gd name="T21" fmla="*/ 2115 h 3193"/>
              <a:gd name="T22" fmla="*/ 1558 w 2793"/>
              <a:gd name="T23" fmla="*/ 2234 h 3193"/>
              <a:gd name="T24" fmla="*/ 1663 w 2793"/>
              <a:gd name="T25" fmla="*/ 2310 h 3193"/>
              <a:gd name="T26" fmla="*/ 1752 w 2793"/>
              <a:gd name="T27" fmla="*/ 2338 h 3193"/>
              <a:gd name="T28" fmla="*/ 1828 w 2793"/>
              <a:gd name="T29" fmla="*/ 2316 h 3193"/>
              <a:gd name="T30" fmla="*/ 2076 w 2793"/>
              <a:gd name="T31" fmla="*/ 2056 h 3193"/>
              <a:gd name="T32" fmla="*/ 2146 w 2793"/>
              <a:gd name="T33" fmla="*/ 2055 h 3193"/>
              <a:gd name="T34" fmla="*/ 2204 w 2793"/>
              <a:gd name="T35" fmla="*/ 2095 h 3193"/>
              <a:gd name="T36" fmla="*/ 2788 w 2793"/>
              <a:gd name="T37" fmla="*/ 2815 h 3193"/>
              <a:gd name="T38" fmla="*/ 2789 w 2793"/>
              <a:gd name="T39" fmla="*/ 2885 h 3193"/>
              <a:gd name="T40" fmla="*/ 2751 w 2793"/>
              <a:gd name="T41" fmla="*/ 2946 h 3193"/>
              <a:gd name="T42" fmla="*/ 2459 w 2793"/>
              <a:gd name="T43" fmla="*/ 3141 h 3193"/>
              <a:gd name="T44" fmla="*/ 2387 w 2793"/>
              <a:gd name="T45" fmla="*/ 3168 h 3193"/>
              <a:gd name="T46" fmla="*/ 2291 w 2793"/>
              <a:gd name="T47" fmla="*/ 3187 h 3193"/>
              <a:gd name="T48" fmla="*/ 2174 w 2793"/>
              <a:gd name="T49" fmla="*/ 3192 h 3193"/>
              <a:gd name="T50" fmla="*/ 2036 w 2793"/>
              <a:gd name="T51" fmla="*/ 3179 h 3193"/>
              <a:gd name="T52" fmla="*/ 1878 w 2793"/>
              <a:gd name="T53" fmla="*/ 3139 h 3193"/>
              <a:gd name="T54" fmla="*/ 1702 w 2793"/>
              <a:gd name="T55" fmla="*/ 3069 h 3193"/>
              <a:gd name="T56" fmla="*/ 1507 w 2793"/>
              <a:gd name="T57" fmla="*/ 2964 h 3193"/>
              <a:gd name="T58" fmla="*/ 1297 w 2793"/>
              <a:gd name="T59" fmla="*/ 2817 h 3193"/>
              <a:gd name="T60" fmla="*/ 1072 w 2793"/>
              <a:gd name="T61" fmla="*/ 2622 h 3193"/>
              <a:gd name="T62" fmla="*/ 834 w 2793"/>
              <a:gd name="T63" fmla="*/ 2376 h 3193"/>
              <a:gd name="T64" fmla="*/ 593 w 2793"/>
              <a:gd name="T65" fmla="*/ 2086 h 3193"/>
              <a:gd name="T66" fmla="*/ 402 w 2793"/>
              <a:gd name="T67" fmla="*/ 1817 h 3193"/>
              <a:gd name="T68" fmla="*/ 254 w 2793"/>
              <a:gd name="T69" fmla="*/ 1570 h 3193"/>
              <a:gd name="T70" fmla="*/ 145 w 2793"/>
              <a:gd name="T71" fmla="*/ 1345 h 3193"/>
              <a:gd name="T72" fmla="*/ 69 w 2793"/>
              <a:gd name="T73" fmla="*/ 1140 h 3193"/>
              <a:gd name="T74" fmla="*/ 23 w 2793"/>
              <a:gd name="T75" fmla="*/ 955 h 3193"/>
              <a:gd name="T76" fmla="*/ 3 w 2793"/>
              <a:gd name="T77" fmla="*/ 793 h 3193"/>
              <a:gd name="T78" fmla="*/ 2 w 2793"/>
              <a:gd name="T79" fmla="*/ 650 h 3193"/>
              <a:gd name="T80" fmla="*/ 17 w 2793"/>
              <a:gd name="T81" fmla="*/ 528 h 3193"/>
              <a:gd name="T82" fmla="*/ 44 w 2793"/>
              <a:gd name="T83" fmla="*/ 427 h 3193"/>
              <a:gd name="T84" fmla="*/ 76 w 2793"/>
              <a:gd name="T85" fmla="*/ 345 h 3193"/>
              <a:gd name="T86" fmla="*/ 111 w 2793"/>
              <a:gd name="T87" fmla="*/ 285 h 3193"/>
              <a:gd name="T88" fmla="*/ 346 w 2793"/>
              <a:gd name="T89" fmla="*/ 30 h 3193"/>
              <a:gd name="T90" fmla="*/ 409 w 2793"/>
              <a:gd name="T91" fmla="*/ 1 h 3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793" h="3193">
                <a:moveTo>
                  <a:pt x="433" y="0"/>
                </a:moveTo>
                <a:lnTo>
                  <a:pt x="455" y="4"/>
                </a:lnTo>
                <a:lnTo>
                  <a:pt x="477" y="14"/>
                </a:lnTo>
                <a:lnTo>
                  <a:pt x="497" y="26"/>
                </a:lnTo>
                <a:lnTo>
                  <a:pt x="514" y="44"/>
                </a:lnTo>
                <a:lnTo>
                  <a:pt x="1075" y="723"/>
                </a:lnTo>
                <a:lnTo>
                  <a:pt x="1075" y="724"/>
                </a:lnTo>
                <a:lnTo>
                  <a:pt x="1089" y="744"/>
                </a:lnTo>
                <a:lnTo>
                  <a:pt x="1098" y="765"/>
                </a:lnTo>
                <a:lnTo>
                  <a:pt x="1103" y="788"/>
                </a:lnTo>
                <a:lnTo>
                  <a:pt x="1104" y="811"/>
                </a:lnTo>
                <a:lnTo>
                  <a:pt x="1100" y="834"/>
                </a:lnTo>
                <a:lnTo>
                  <a:pt x="1092" y="857"/>
                </a:lnTo>
                <a:lnTo>
                  <a:pt x="1079" y="878"/>
                </a:lnTo>
                <a:lnTo>
                  <a:pt x="1061" y="897"/>
                </a:lnTo>
                <a:lnTo>
                  <a:pt x="1061" y="898"/>
                </a:lnTo>
                <a:lnTo>
                  <a:pt x="813" y="1080"/>
                </a:lnTo>
                <a:lnTo>
                  <a:pt x="794" y="1103"/>
                </a:lnTo>
                <a:lnTo>
                  <a:pt x="781" y="1127"/>
                </a:lnTo>
                <a:lnTo>
                  <a:pt x="773" y="1152"/>
                </a:lnTo>
                <a:lnTo>
                  <a:pt x="769" y="1178"/>
                </a:lnTo>
                <a:lnTo>
                  <a:pt x="770" y="1206"/>
                </a:lnTo>
                <a:lnTo>
                  <a:pt x="774" y="1236"/>
                </a:lnTo>
                <a:lnTo>
                  <a:pt x="782" y="1266"/>
                </a:lnTo>
                <a:lnTo>
                  <a:pt x="792" y="1296"/>
                </a:lnTo>
                <a:lnTo>
                  <a:pt x="807" y="1327"/>
                </a:lnTo>
                <a:lnTo>
                  <a:pt x="822" y="1360"/>
                </a:lnTo>
                <a:lnTo>
                  <a:pt x="839" y="1392"/>
                </a:lnTo>
                <a:lnTo>
                  <a:pt x="858" y="1424"/>
                </a:lnTo>
                <a:lnTo>
                  <a:pt x="879" y="1457"/>
                </a:lnTo>
                <a:lnTo>
                  <a:pt x="900" y="1490"/>
                </a:lnTo>
                <a:lnTo>
                  <a:pt x="1379" y="2066"/>
                </a:lnTo>
                <a:lnTo>
                  <a:pt x="1428" y="2115"/>
                </a:lnTo>
                <a:lnTo>
                  <a:pt x="1475" y="2159"/>
                </a:lnTo>
                <a:lnTo>
                  <a:pt x="1517" y="2199"/>
                </a:lnTo>
                <a:lnTo>
                  <a:pt x="1558" y="2234"/>
                </a:lnTo>
                <a:lnTo>
                  <a:pt x="1595" y="2264"/>
                </a:lnTo>
                <a:lnTo>
                  <a:pt x="1630" y="2289"/>
                </a:lnTo>
                <a:lnTo>
                  <a:pt x="1663" y="2310"/>
                </a:lnTo>
                <a:lnTo>
                  <a:pt x="1695" y="2325"/>
                </a:lnTo>
                <a:lnTo>
                  <a:pt x="1724" y="2334"/>
                </a:lnTo>
                <a:lnTo>
                  <a:pt x="1752" y="2338"/>
                </a:lnTo>
                <a:lnTo>
                  <a:pt x="1778" y="2336"/>
                </a:lnTo>
                <a:lnTo>
                  <a:pt x="1803" y="2329"/>
                </a:lnTo>
                <a:lnTo>
                  <a:pt x="1828" y="2316"/>
                </a:lnTo>
                <a:lnTo>
                  <a:pt x="2035" y="2080"/>
                </a:lnTo>
                <a:lnTo>
                  <a:pt x="2055" y="2065"/>
                </a:lnTo>
                <a:lnTo>
                  <a:pt x="2076" y="2056"/>
                </a:lnTo>
                <a:lnTo>
                  <a:pt x="2100" y="2052"/>
                </a:lnTo>
                <a:lnTo>
                  <a:pt x="2122" y="2051"/>
                </a:lnTo>
                <a:lnTo>
                  <a:pt x="2146" y="2055"/>
                </a:lnTo>
                <a:lnTo>
                  <a:pt x="2167" y="2063"/>
                </a:lnTo>
                <a:lnTo>
                  <a:pt x="2186" y="2077"/>
                </a:lnTo>
                <a:lnTo>
                  <a:pt x="2204" y="2095"/>
                </a:lnTo>
                <a:lnTo>
                  <a:pt x="2765" y="2773"/>
                </a:lnTo>
                <a:lnTo>
                  <a:pt x="2778" y="2793"/>
                </a:lnTo>
                <a:lnTo>
                  <a:pt x="2788" y="2815"/>
                </a:lnTo>
                <a:lnTo>
                  <a:pt x="2792" y="2838"/>
                </a:lnTo>
                <a:lnTo>
                  <a:pt x="2793" y="2861"/>
                </a:lnTo>
                <a:lnTo>
                  <a:pt x="2789" y="2885"/>
                </a:lnTo>
                <a:lnTo>
                  <a:pt x="2781" y="2907"/>
                </a:lnTo>
                <a:lnTo>
                  <a:pt x="2768" y="2927"/>
                </a:lnTo>
                <a:lnTo>
                  <a:pt x="2751" y="2946"/>
                </a:lnTo>
                <a:lnTo>
                  <a:pt x="2494" y="3120"/>
                </a:lnTo>
                <a:lnTo>
                  <a:pt x="2479" y="3131"/>
                </a:lnTo>
                <a:lnTo>
                  <a:pt x="2459" y="3141"/>
                </a:lnTo>
                <a:lnTo>
                  <a:pt x="2438" y="3151"/>
                </a:lnTo>
                <a:lnTo>
                  <a:pt x="2415" y="3160"/>
                </a:lnTo>
                <a:lnTo>
                  <a:pt x="2387" y="3168"/>
                </a:lnTo>
                <a:lnTo>
                  <a:pt x="2357" y="3176"/>
                </a:lnTo>
                <a:lnTo>
                  <a:pt x="2326" y="3183"/>
                </a:lnTo>
                <a:lnTo>
                  <a:pt x="2291" y="3187"/>
                </a:lnTo>
                <a:lnTo>
                  <a:pt x="2255" y="3191"/>
                </a:lnTo>
                <a:lnTo>
                  <a:pt x="2216" y="3193"/>
                </a:lnTo>
                <a:lnTo>
                  <a:pt x="2174" y="3192"/>
                </a:lnTo>
                <a:lnTo>
                  <a:pt x="2130" y="3190"/>
                </a:lnTo>
                <a:lnTo>
                  <a:pt x="2085" y="3186"/>
                </a:lnTo>
                <a:lnTo>
                  <a:pt x="2036" y="3179"/>
                </a:lnTo>
                <a:lnTo>
                  <a:pt x="1985" y="3168"/>
                </a:lnTo>
                <a:lnTo>
                  <a:pt x="1933" y="3155"/>
                </a:lnTo>
                <a:lnTo>
                  <a:pt x="1878" y="3139"/>
                </a:lnTo>
                <a:lnTo>
                  <a:pt x="1821" y="3119"/>
                </a:lnTo>
                <a:lnTo>
                  <a:pt x="1762" y="3096"/>
                </a:lnTo>
                <a:lnTo>
                  <a:pt x="1702" y="3069"/>
                </a:lnTo>
                <a:lnTo>
                  <a:pt x="1639" y="3038"/>
                </a:lnTo>
                <a:lnTo>
                  <a:pt x="1573" y="3004"/>
                </a:lnTo>
                <a:lnTo>
                  <a:pt x="1507" y="2964"/>
                </a:lnTo>
                <a:lnTo>
                  <a:pt x="1439" y="2919"/>
                </a:lnTo>
                <a:lnTo>
                  <a:pt x="1369" y="2870"/>
                </a:lnTo>
                <a:lnTo>
                  <a:pt x="1297" y="2817"/>
                </a:lnTo>
                <a:lnTo>
                  <a:pt x="1224" y="2758"/>
                </a:lnTo>
                <a:lnTo>
                  <a:pt x="1149" y="2693"/>
                </a:lnTo>
                <a:lnTo>
                  <a:pt x="1072" y="2622"/>
                </a:lnTo>
                <a:lnTo>
                  <a:pt x="994" y="2547"/>
                </a:lnTo>
                <a:lnTo>
                  <a:pt x="914" y="2465"/>
                </a:lnTo>
                <a:lnTo>
                  <a:pt x="834" y="2376"/>
                </a:lnTo>
                <a:lnTo>
                  <a:pt x="752" y="2281"/>
                </a:lnTo>
                <a:lnTo>
                  <a:pt x="667" y="2180"/>
                </a:lnTo>
                <a:lnTo>
                  <a:pt x="593" y="2086"/>
                </a:lnTo>
                <a:lnTo>
                  <a:pt x="524" y="1994"/>
                </a:lnTo>
                <a:lnTo>
                  <a:pt x="460" y="1905"/>
                </a:lnTo>
                <a:lnTo>
                  <a:pt x="402" y="1817"/>
                </a:lnTo>
                <a:lnTo>
                  <a:pt x="348" y="1733"/>
                </a:lnTo>
                <a:lnTo>
                  <a:pt x="298" y="1650"/>
                </a:lnTo>
                <a:lnTo>
                  <a:pt x="254" y="1570"/>
                </a:lnTo>
                <a:lnTo>
                  <a:pt x="213" y="1493"/>
                </a:lnTo>
                <a:lnTo>
                  <a:pt x="177" y="1418"/>
                </a:lnTo>
                <a:lnTo>
                  <a:pt x="145" y="1345"/>
                </a:lnTo>
                <a:lnTo>
                  <a:pt x="116" y="1274"/>
                </a:lnTo>
                <a:lnTo>
                  <a:pt x="91" y="1205"/>
                </a:lnTo>
                <a:lnTo>
                  <a:pt x="69" y="1140"/>
                </a:lnTo>
                <a:lnTo>
                  <a:pt x="51" y="1076"/>
                </a:lnTo>
                <a:lnTo>
                  <a:pt x="36" y="1015"/>
                </a:lnTo>
                <a:lnTo>
                  <a:pt x="23" y="955"/>
                </a:lnTo>
                <a:lnTo>
                  <a:pt x="14" y="899"/>
                </a:lnTo>
                <a:lnTo>
                  <a:pt x="7" y="845"/>
                </a:lnTo>
                <a:lnTo>
                  <a:pt x="3" y="793"/>
                </a:lnTo>
                <a:lnTo>
                  <a:pt x="1" y="743"/>
                </a:lnTo>
                <a:lnTo>
                  <a:pt x="0" y="695"/>
                </a:lnTo>
                <a:lnTo>
                  <a:pt x="2" y="650"/>
                </a:lnTo>
                <a:lnTo>
                  <a:pt x="6" y="607"/>
                </a:lnTo>
                <a:lnTo>
                  <a:pt x="11" y="566"/>
                </a:lnTo>
                <a:lnTo>
                  <a:pt x="17" y="528"/>
                </a:lnTo>
                <a:lnTo>
                  <a:pt x="25" y="491"/>
                </a:lnTo>
                <a:lnTo>
                  <a:pt x="34" y="458"/>
                </a:lnTo>
                <a:lnTo>
                  <a:pt x="44" y="427"/>
                </a:lnTo>
                <a:lnTo>
                  <a:pt x="54" y="397"/>
                </a:lnTo>
                <a:lnTo>
                  <a:pt x="65" y="370"/>
                </a:lnTo>
                <a:lnTo>
                  <a:pt x="76" y="345"/>
                </a:lnTo>
                <a:lnTo>
                  <a:pt x="88" y="323"/>
                </a:lnTo>
                <a:lnTo>
                  <a:pt x="99" y="304"/>
                </a:lnTo>
                <a:lnTo>
                  <a:pt x="111" y="285"/>
                </a:lnTo>
                <a:lnTo>
                  <a:pt x="122" y="270"/>
                </a:lnTo>
                <a:lnTo>
                  <a:pt x="132" y="257"/>
                </a:lnTo>
                <a:lnTo>
                  <a:pt x="346" y="30"/>
                </a:lnTo>
                <a:lnTo>
                  <a:pt x="366" y="16"/>
                </a:lnTo>
                <a:lnTo>
                  <a:pt x="387" y="7"/>
                </a:lnTo>
                <a:lnTo>
                  <a:pt x="409" y="1"/>
                </a:lnTo>
                <a:lnTo>
                  <a:pt x="433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26"/>
          <p:cNvSpPr>
            <a:spLocks noEditPoints="1"/>
          </p:cNvSpPr>
          <p:nvPr/>
        </p:nvSpPr>
        <p:spPr bwMode="auto">
          <a:xfrm>
            <a:off x="5504838" y="5070274"/>
            <a:ext cx="392113" cy="241300"/>
          </a:xfrm>
          <a:custGeom>
            <a:avLst/>
            <a:gdLst>
              <a:gd name="T0" fmla="*/ 1966 w 3463"/>
              <a:gd name="T1" fmla="*/ 1314 h 2140"/>
              <a:gd name="T2" fmla="*/ 1966 w 3463"/>
              <a:gd name="T3" fmla="*/ 1608 h 2140"/>
              <a:gd name="T4" fmla="*/ 2234 w 3463"/>
              <a:gd name="T5" fmla="*/ 1728 h 2140"/>
              <a:gd name="T6" fmla="*/ 2452 w 3463"/>
              <a:gd name="T7" fmla="*/ 1539 h 2140"/>
              <a:gd name="T8" fmla="*/ 2371 w 3463"/>
              <a:gd name="T9" fmla="*/ 1256 h 2140"/>
              <a:gd name="T10" fmla="*/ 1191 w 3463"/>
              <a:gd name="T11" fmla="*/ 1201 h 2140"/>
              <a:gd name="T12" fmla="*/ 1002 w 3463"/>
              <a:gd name="T13" fmla="*/ 1421 h 2140"/>
              <a:gd name="T14" fmla="*/ 1122 w 3463"/>
              <a:gd name="T15" fmla="*/ 1688 h 2140"/>
              <a:gd name="T16" fmla="*/ 1417 w 3463"/>
              <a:gd name="T17" fmla="*/ 1688 h 2140"/>
              <a:gd name="T18" fmla="*/ 1537 w 3463"/>
              <a:gd name="T19" fmla="*/ 1421 h 2140"/>
              <a:gd name="T20" fmla="*/ 1348 w 3463"/>
              <a:gd name="T21" fmla="*/ 1201 h 2140"/>
              <a:gd name="T22" fmla="*/ 2566 w 3463"/>
              <a:gd name="T23" fmla="*/ 971 h 2140"/>
              <a:gd name="T24" fmla="*/ 2609 w 3463"/>
              <a:gd name="T25" fmla="*/ 1107 h 2140"/>
              <a:gd name="T26" fmla="*/ 2719 w 3463"/>
              <a:gd name="T27" fmla="*/ 1101 h 2140"/>
              <a:gd name="T28" fmla="*/ 2719 w 3463"/>
              <a:gd name="T29" fmla="*/ 932 h 2140"/>
              <a:gd name="T30" fmla="*/ 2792 w 3463"/>
              <a:gd name="T31" fmla="*/ 738 h 2140"/>
              <a:gd name="T32" fmla="*/ 2828 w 3463"/>
              <a:gd name="T33" fmla="*/ 896 h 2140"/>
              <a:gd name="T34" fmla="*/ 2974 w 3463"/>
              <a:gd name="T35" fmla="*/ 827 h 2140"/>
              <a:gd name="T36" fmla="*/ 2873 w 3463"/>
              <a:gd name="T37" fmla="*/ 699 h 2140"/>
              <a:gd name="T38" fmla="*/ 2341 w 3463"/>
              <a:gd name="T39" fmla="*/ 803 h 2140"/>
              <a:gd name="T40" fmla="*/ 2469 w 3463"/>
              <a:gd name="T41" fmla="*/ 904 h 2140"/>
              <a:gd name="T42" fmla="*/ 2539 w 3463"/>
              <a:gd name="T43" fmla="*/ 758 h 2140"/>
              <a:gd name="T44" fmla="*/ 697 w 3463"/>
              <a:gd name="T45" fmla="*/ 504 h 2140"/>
              <a:gd name="T46" fmla="*/ 520 w 3463"/>
              <a:gd name="T47" fmla="*/ 681 h 2140"/>
              <a:gd name="T48" fmla="*/ 564 w 3463"/>
              <a:gd name="T49" fmla="*/ 947 h 2140"/>
              <a:gd name="T50" fmla="*/ 908 w 3463"/>
              <a:gd name="T51" fmla="*/ 1112 h 2140"/>
              <a:gd name="T52" fmla="*/ 962 w 3463"/>
              <a:gd name="T53" fmla="*/ 1067 h 2140"/>
              <a:gd name="T54" fmla="*/ 1125 w 3463"/>
              <a:gd name="T55" fmla="*/ 910 h 2140"/>
              <a:gd name="T56" fmla="*/ 963 w 3463"/>
              <a:gd name="T57" fmla="*/ 659 h 2140"/>
              <a:gd name="T58" fmla="*/ 2659 w 3463"/>
              <a:gd name="T59" fmla="*/ 485 h 2140"/>
              <a:gd name="T60" fmla="*/ 2558 w 3463"/>
              <a:gd name="T61" fmla="*/ 612 h 2140"/>
              <a:gd name="T62" fmla="*/ 2697 w 3463"/>
              <a:gd name="T63" fmla="*/ 685 h 2140"/>
              <a:gd name="T64" fmla="*/ 2737 w 3463"/>
              <a:gd name="T65" fmla="*/ 520 h 2140"/>
              <a:gd name="T66" fmla="*/ 984 w 3463"/>
              <a:gd name="T67" fmla="*/ 8 h 2140"/>
              <a:gd name="T68" fmla="*/ 1326 w 3463"/>
              <a:gd name="T69" fmla="*/ 187 h 2140"/>
              <a:gd name="T70" fmla="*/ 2353 w 3463"/>
              <a:gd name="T71" fmla="*/ 47 h 2140"/>
              <a:gd name="T72" fmla="*/ 2650 w 3463"/>
              <a:gd name="T73" fmla="*/ 10 h 2140"/>
              <a:gd name="T74" fmla="*/ 2994 w 3463"/>
              <a:gd name="T75" fmla="*/ 257 h 2140"/>
              <a:gd name="T76" fmla="*/ 3270 w 3463"/>
              <a:gd name="T77" fmla="*/ 788 h 2140"/>
              <a:gd name="T78" fmla="*/ 3423 w 3463"/>
              <a:gd name="T79" fmla="*/ 1329 h 2140"/>
              <a:gd name="T80" fmla="*/ 3459 w 3463"/>
              <a:gd name="T81" fmla="*/ 1812 h 2140"/>
              <a:gd name="T82" fmla="*/ 3344 w 3463"/>
              <a:gd name="T83" fmla="*/ 2106 h 2140"/>
              <a:gd name="T84" fmla="*/ 3082 w 3463"/>
              <a:gd name="T85" fmla="*/ 2094 h 2140"/>
              <a:gd name="T86" fmla="*/ 2728 w 3463"/>
              <a:gd name="T87" fmla="*/ 1826 h 2140"/>
              <a:gd name="T88" fmla="*/ 2425 w 3463"/>
              <a:gd name="T89" fmla="*/ 1845 h 2140"/>
              <a:gd name="T90" fmla="*/ 2038 w 3463"/>
              <a:gd name="T91" fmla="*/ 1882 h 2140"/>
              <a:gd name="T92" fmla="*/ 1765 w 3463"/>
              <a:gd name="T93" fmla="*/ 1597 h 2140"/>
              <a:gd name="T94" fmla="*/ 1557 w 3463"/>
              <a:gd name="T95" fmla="*/ 1805 h 2140"/>
              <a:gd name="T96" fmla="*/ 1170 w 3463"/>
              <a:gd name="T97" fmla="*/ 1899 h 2140"/>
              <a:gd name="T98" fmla="*/ 874 w 3463"/>
              <a:gd name="T99" fmla="*/ 1675 h 2140"/>
              <a:gd name="T100" fmla="*/ 518 w 3463"/>
              <a:gd name="T101" fmla="*/ 2018 h 2140"/>
              <a:gd name="T102" fmla="*/ 207 w 3463"/>
              <a:gd name="T103" fmla="*/ 2140 h 2140"/>
              <a:gd name="T104" fmla="*/ 27 w 3463"/>
              <a:gd name="T105" fmla="*/ 1952 h 2140"/>
              <a:gd name="T106" fmla="*/ 12 w 3463"/>
              <a:gd name="T107" fmla="*/ 1524 h 2140"/>
              <a:gd name="T108" fmla="*/ 125 w 3463"/>
              <a:gd name="T109" fmla="*/ 989 h 2140"/>
              <a:gd name="T110" fmla="*/ 342 w 3463"/>
              <a:gd name="T111" fmla="*/ 457 h 2140"/>
              <a:gd name="T112" fmla="*/ 683 w 3463"/>
              <a:gd name="T113" fmla="*/ 59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463" h="2140">
                <a:moveTo>
                  <a:pt x="2194" y="1190"/>
                </a:moveTo>
                <a:lnTo>
                  <a:pt x="2154" y="1193"/>
                </a:lnTo>
                <a:lnTo>
                  <a:pt x="2116" y="1201"/>
                </a:lnTo>
                <a:lnTo>
                  <a:pt x="2080" y="1215"/>
                </a:lnTo>
                <a:lnTo>
                  <a:pt x="2046" y="1234"/>
                </a:lnTo>
                <a:lnTo>
                  <a:pt x="2016" y="1256"/>
                </a:lnTo>
                <a:lnTo>
                  <a:pt x="1990" y="1283"/>
                </a:lnTo>
                <a:lnTo>
                  <a:pt x="1966" y="1314"/>
                </a:lnTo>
                <a:lnTo>
                  <a:pt x="1949" y="1347"/>
                </a:lnTo>
                <a:lnTo>
                  <a:pt x="1935" y="1382"/>
                </a:lnTo>
                <a:lnTo>
                  <a:pt x="1925" y="1421"/>
                </a:lnTo>
                <a:lnTo>
                  <a:pt x="1923" y="1461"/>
                </a:lnTo>
                <a:lnTo>
                  <a:pt x="1925" y="1501"/>
                </a:lnTo>
                <a:lnTo>
                  <a:pt x="1935" y="1539"/>
                </a:lnTo>
                <a:lnTo>
                  <a:pt x="1949" y="1575"/>
                </a:lnTo>
                <a:lnTo>
                  <a:pt x="1966" y="1608"/>
                </a:lnTo>
                <a:lnTo>
                  <a:pt x="1990" y="1638"/>
                </a:lnTo>
                <a:lnTo>
                  <a:pt x="2016" y="1665"/>
                </a:lnTo>
                <a:lnTo>
                  <a:pt x="2046" y="1688"/>
                </a:lnTo>
                <a:lnTo>
                  <a:pt x="2080" y="1706"/>
                </a:lnTo>
                <a:lnTo>
                  <a:pt x="2116" y="1720"/>
                </a:lnTo>
                <a:lnTo>
                  <a:pt x="2154" y="1728"/>
                </a:lnTo>
                <a:lnTo>
                  <a:pt x="2194" y="1731"/>
                </a:lnTo>
                <a:lnTo>
                  <a:pt x="2234" y="1728"/>
                </a:lnTo>
                <a:lnTo>
                  <a:pt x="2272" y="1720"/>
                </a:lnTo>
                <a:lnTo>
                  <a:pt x="2307" y="1706"/>
                </a:lnTo>
                <a:lnTo>
                  <a:pt x="2341" y="1688"/>
                </a:lnTo>
                <a:lnTo>
                  <a:pt x="2371" y="1665"/>
                </a:lnTo>
                <a:lnTo>
                  <a:pt x="2398" y="1638"/>
                </a:lnTo>
                <a:lnTo>
                  <a:pt x="2421" y="1608"/>
                </a:lnTo>
                <a:lnTo>
                  <a:pt x="2439" y="1575"/>
                </a:lnTo>
                <a:lnTo>
                  <a:pt x="2452" y="1539"/>
                </a:lnTo>
                <a:lnTo>
                  <a:pt x="2461" y="1501"/>
                </a:lnTo>
                <a:lnTo>
                  <a:pt x="2464" y="1461"/>
                </a:lnTo>
                <a:lnTo>
                  <a:pt x="2461" y="1421"/>
                </a:lnTo>
                <a:lnTo>
                  <a:pt x="2452" y="1382"/>
                </a:lnTo>
                <a:lnTo>
                  <a:pt x="2439" y="1347"/>
                </a:lnTo>
                <a:lnTo>
                  <a:pt x="2421" y="1314"/>
                </a:lnTo>
                <a:lnTo>
                  <a:pt x="2398" y="1283"/>
                </a:lnTo>
                <a:lnTo>
                  <a:pt x="2371" y="1256"/>
                </a:lnTo>
                <a:lnTo>
                  <a:pt x="2341" y="1234"/>
                </a:lnTo>
                <a:lnTo>
                  <a:pt x="2307" y="1215"/>
                </a:lnTo>
                <a:lnTo>
                  <a:pt x="2272" y="1201"/>
                </a:lnTo>
                <a:lnTo>
                  <a:pt x="2234" y="1193"/>
                </a:lnTo>
                <a:lnTo>
                  <a:pt x="2194" y="1190"/>
                </a:lnTo>
                <a:close/>
                <a:moveTo>
                  <a:pt x="1270" y="1190"/>
                </a:moveTo>
                <a:lnTo>
                  <a:pt x="1230" y="1193"/>
                </a:lnTo>
                <a:lnTo>
                  <a:pt x="1191" y="1201"/>
                </a:lnTo>
                <a:lnTo>
                  <a:pt x="1155" y="1215"/>
                </a:lnTo>
                <a:lnTo>
                  <a:pt x="1122" y="1234"/>
                </a:lnTo>
                <a:lnTo>
                  <a:pt x="1092" y="1256"/>
                </a:lnTo>
                <a:lnTo>
                  <a:pt x="1065" y="1283"/>
                </a:lnTo>
                <a:lnTo>
                  <a:pt x="1043" y="1314"/>
                </a:lnTo>
                <a:lnTo>
                  <a:pt x="1024" y="1347"/>
                </a:lnTo>
                <a:lnTo>
                  <a:pt x="1010" y="1382"/>
                </a:lnTo>
                <a:lnTo>
                  <a:pt x="1002" y="1421"/>
                </a:lnTo>
                <a:lnTo>
                  <a:pt x="998" y="1461"/>
                </a:lnTo>
                <a:lnTo>
                  <a:pt x="1002" y="1501"/>
                </a:lnTo>
                <a:lnTo>
                  <a:pt x="1010" y="1539"/>
                </a:lnTo>
                <a:lnTo>
                  <a:pt x="1024" y="1575"/>
                </a:lnTo>
                <a:lnTo>
                  <a:pt x="1043" y="1608"/>
                </a:lnTo>
                <a:lnTo>
                  <a:pt x="1065" y="1638"/>
                </a:lnTo>
                <a:lnTo>
                  <a:pt x="1092" y="1665"/>
                </a:lnTo>
                <a:lnTo>
                  <a:pt x="1122" y="1688"/>
                </a:lnTo>
                <a:lnTo>
                  <a:pt x="1155" y="1706"/>
                </a:lnTo>
                <a:lnTo>
                  <a:pt x="1191" y="1720"/>
                </a:lnTo>
                <a:lnTo>
                  <a:pt x="1230" y="1728"/>
                </a:lnTo>
                <a:lnTo>
                  <a:pt x="1270" y="1731"/>
                </a:lnTo>
                <a:lnTo>
                  <a:pt x="1310" y="1728"/>
                </a:lnTo>
                <a:lnTo>
                  <a:pt x="1348" y="1720"/>
                </a:lnTo>
                <a:lnTo>
                  <a:pt x="1384" y="1706"/>
                </a:lnTo>
                <a:lnTo>
                  <a:pt x="1417" y="1688"/>
                </a:lnTo>
                <a:lnTo>
                  <a:pt x="1447" y="1665"/>
                </a:lnTo>
                <a:lnTo>
                  <a:pt x="1474" y="1638"/>
                </a:lnTo>
                <a:lnTo>
                  <a:pt x="1496" y="1608"/>
                </a:lnTo>
                <a:lnTo>
                  <a:pt x="1515" y="1575"/>
                </a:lnTo>
                <a:lnTo>
                  <a:pt x="1529" y="1539"/>
                </a:lnTo>
                <a:lnTo>
                  <a:pt x="1537" y="1501"/>
                </a:lnTo>
                <a:lnTo>
                  <a:pt x="1540" y="1461"/>
                </a:lnTo>
                <a:lnTo>
                  <a:pt x="1537" y="1421"/>
                </a:lnTo>
                <a:lnTo>
                  <a:pt x="1529" y="1382"/>
                </a:lnTo>
                <a:lnTo>
                  <a:pt x="1515" y="1347"/>
                </a:lnTo>
                <a:lnTo>
                  <a:pt x="1496" y="1314"/>
                </a:lnTo>
                <a:lnTo>
                  <a:pt x="1474" y="1283"/>
                </a:lnTo>
                <a:lnTo>
                  <a:pt x="1447" y="1256"/>
                </a:lnTo>
                <a:lnTo>
                  <a:pt x="1417" y="1234"/>
                </a:lnTo>
                <a:lnTo>
                  <a:pt x="1384" y="1215"/>
                </a:lnTo>
                <a:lnTo>
                  <a:pt x="1348" y="1201"/>
                </a:lnTo>
                <a:lnTo>
                  <a:pt x="1310" y="1193"/>
                </a:lnTo>
                <a:lnTo>
                  <a:pt x="1270" y="1190"/>
                </a:lnTo>
                <a:close/>
                <a:moveTo>
                  <a:pt x="2659" y="913"/>
                </a:moveTo>
                <a:lnTo>
                  <a:pt x="2636" y="915"/>
                </a:lnTo>
                <a:lnTo>
                  <a:pt x="2613" y="924"/>
                </a:lnTo>
                <a:lnTo>
                  <a:pt x="2595" y="935"/>
                </a:lnTo>
                <a:lnTo>
                  <a:pt x="2578" y="952"/>
                </a:lnTo>
                <a:lnTo>
                  <a:pt x="2566" y="971"/>
                </a:lnTo>
                <a:lnTo>
                  <a:pt x="2558" y="993"/>
                </a:lnTo>
                <a:lnTo>
                  <a:pt x="2556" y="1016"/>
                </a:lnTo>
                <a:lnTo>
                  <a:pt x="2557" y="1026"/>
                </a:lnTo>
                <a:lnTo>
                  <a:pt x="2559" y="1034"/>
                </a:lnTo>
                <a:lnTo>
                  <a:pt x="2565" y="1056"/>
                </a:lnTo>
                <a:lnTo>
                  <a:pt x="2577" y="1076"/>
                </a:lnTo>
                <a:lnTo>
                  <a:pt x="2591" y="1093"/>
                </a:lnTo>
                <a:lnTo>
                  <a:pt x="2609" y="1107"/>
                </a:lnTo>
                <a:lnTo>
                  <a:pt x="2630" y="1115"/>
                </a:lnTo>
                <a:lnTo>
                  <a:pt x="2653" y="1119"/>
                </a:lnTo>
                <a:lnTo>
                  <a:pt x="2656" y="1119"/>
                </a:lnTo>
                <a:lnTo>
                  <a:pt x="2658" y="1120"/>
                </a:lnTo>
                <a:lnTo>
                  <a:pt x="2659" y="1120"/>
                </a:lnTo>
                <a:lnTo>
                  <a:pt x="2679" y="1118"/>
                </a:lnTo>
                <a:lnTo>
                  <a:pt x="2697" y="1113"/>
                </a:lnTo>
                <a:lnTo>
                  <a:pt x="2719" y="1101"/>
                </a:lnTo>
                <a:lnTo>
                  <a:pt x="2737" y="1085"/>
                </a:lnTo>
                <a:lnTo>
                  <a:pt x="2751" y="1065"/>
                </a:lnTo>
                <a:lnTo>
                  <a:pt x="2760" y="1043"/>
                </a:lnTo>
                <a:lnTo>
                  <a:pt x="2763" y="1016"/>
                </a:lnTo>
                <a:lnTo>
                  <a:pt x="2760" y="991"/>
                </a:lnTo>
                <a:lnTo>
                  <a:pt x="2751" y="968"/>
                </a:lnTo>
                <a:lnTo>
                  <a:pt x="2737" y="948"/>
                </a:lnTo>
                <a:lnTo>
                  <a:pt x="2719" y="932"/>
                </a:lnTo>
                <a:lnTo>
                  <a:pt x="2697" y="921"/>
                </a:lnTo>
                <a:lnTo>
                  <a:pt x="2679" y="915"/>
                </a:lnTo>
                <a:lnTo>
                  <a:pt x="2659" y="913"/>
                </a:lnTo>
                <a:close/>
                <a:moveTo>
                  <a:pt x="2873" y="699"/>
                </a:moveTo>
                <a:lnTo>
                  <a:pt x="2849" y="702"/>
                </a:lnTo>
                <a:lnTo>
                  <a:pt x="2828" y="709"/>
                </a:lnTo>
                <a:lnTo>
                  <a:pt x="2808" y="722"/>
                </a:lnTo>
                <a:lnTo>
                  <a:pt x="2792" y="738"/>
                </a:lnTo>
                <a:lnTo>
                  <a:pt x="2780" y="758"/>
                </a:lnTo>
                <a:lnTo>
                  <a:pt x="2772" y="779"/>
                </a:lnTo>
                <a:lnTo>
                  <a:pt x="2769" y="803"/>
                </a:lnTo>
                <a:lnTo>
                  <a:pt x="2772" y="827"/>
                </a:lnTo>
                <a:lnTo>
                  <a:pt x="2780" y="848"/>
                </a:lnTo>
                <a:lnTo>
                  <a:pt x="2792" y="868"/>
                </a:lnTo>
                <a:lnTo>
                  <a:pt x="2808" y="884"/>
                </a:lnTo>
                <a:lnTo>
                  <a:pt x="2828" y="896"/>
                </a:lnTo>
                <a:lnTo>
                  <a:pt x="2849" y="904"/>
                </a:lnTo>
                <a:lnTo>
                  <a:pt x="2873" y="907"/>
                </a:lnTo>
                <a:lnTo>
                  <a:pt x="2898" y="904"/>
                </a:lnTo>
                <a:lnTo>
                  <a:pt x="2919" y="896"/>
                </a:lnTo>
                <a:lnTo>
                  <a:pt x="2939" y="884"/>
                </a:lnTo>
                <a:lnTo>
                  <a:pt x="2954" y="868"/>
                </a:lnTo>
                <a:lnTo>
                  <a:pt x="2967" y="848"/>
                </a:lnTo>
                <a:lnTo>
                  <a:pt x="2974" y="827"/>
                </a:lnTo>
                <a:lnTo>
                  <a:pt x="2978" y="803"/>
                </a:lnTo>
                <a:lnTo>
                  <a:pt x="2974" y="779"/>
                </a:lnTo>
                <a:lnTo>
                  <a:pt x="2967" y="758"/>
                </a:lnTo>
                <a:lnTo>
                  <a:pt x="2954" y="738"/>
                </a:lnTo>
                <a:lnTo>
                  <a:pt x="2939" y="722"/>
                </a:lnTo>
                <a:lnTo>
                  <a:pt x="2919" y="709"/>
                </a:lnTo>
                <a:lnTo>
                  <a:pt x="2898" y="702"/>
                </a:lnTo>
                <a:lnTo>
                  <a:pt x="2873" y="699"/>
                </a:lnTo>
                <a:close/>
                <a:moveTo>
                  <a:pt x="2445" y="699"/>
                </a:moveTo>
                <a:lnTo>
                  <a:pt x="2421" y="702"/>
                </a:lnTo>
                <a:lnTo>
                  <a:pt x="2400" y="709"/>
                </a:lnTo>
                <a:lnTo>
                  <a:pt x="2380" y="722"/>
                </a:lnTo>
                <a:lnTo>
                  <a:pt x="2364" y="738"/>
                </a:lnTo>
                <a:lnTo>
                  <a:pt x="2351" y="758"/>
                </a:lnTo>
                <a:lnTo>
                  <a:pt x="2344" y="779"/>
                </a:lnTo>
                <a:lnTo>
                  <a:pt x="2341" y="803"/>
                </a:lnTo>
                <a:lnTo>
                  <a:pt x="2344" y="827"/>
                </a:lnTo>
                <a:lnTo>
                  <a:pt x="2351" y="848"/>
                </a:lnTo>
                <a:lnTo>
                  <a:pt x="2364" y="868"/>
                </a:lnTo>
                <a:lnTo>
                  <a:pt x="2380" y="884"/>
                </a:lnTo>
                <a:lnTo>
                  <a:pt x="2400" y="896"/>
                </a:lnTo>
                <a:lnTo>
                  <a:pt x="2421" y="904"/>
                </a:lnTo>
                <a:lnTo>
                  <a:pt x="2445" y="907"/>
                </a:lnTo>
                <a:lnTo>
                  <a:pt x="2469" y="904"/>
                </a:lnTo>
                <a:lnTo>
                  <a:pt x="2490" y="896"/>
                </a:lnTo>
                <a:lnTo>
                  <a:pt x="2510" y="884"/>
                </a:lnTo>
                <a:lnTo>
                  <a:pt x="2526" y="868"/>
                </a:lnTo>
                <a:lnTo>
                  <a:pt x="2539" y="848"/>
                </a:lnTo>
                <a:lnTo>
                  <a:pt x="2546" y="827"/>
                </a:lnTo>
                <a:lnTo>
                  <a:pt x="2549" y="803"/>
                </a:lnTo>
                <a:lnTo>
                  <a:pt x="2546" y="779"/>
                </a:lnTo>
                <a:lnTo>
                  <a:pt x="2539" y="758"/>
                </a:lnTo>
                <a:lnTo>
                  <a:pt x="2526" y="738"/>
                </a:lnTo>
                <a:lnTo>
                  <a:pt x="2510" y="722"/>
                </a:lnTo>
                <a:lnTo>
                  <a:pt x="2490" y="709"/>
                </a:lnTo>
                <a:lnTo>
                  <a:pt x="2469" y="702"/>
                </a:lnTo>
                <a:lnTo>
                  <a:pt x="2445" y="699"/>
                </a:lnTo>
                <a:close/>
                <a:moveTo>
                  <a:pt x="729" y="494"/>
                </a:moveTo>
                <a:lnTo>
                  <a:pt x="711" y="497"/>
                </a:lnTo>
                <a:lnTo>
                  <a:pt x="697" y="504"/>
                </a:lnTo>
                <a:lnTo>
                  <a:pt x="685" y="516"/>
                </a:lnTo>
                <a:lnTo>
                  <a:pt x="677" y="530"/>
                </a:lnTo>
                <a:lnTo>
                  <a:pt x="674" y="548"/>
                </a:lnTo>
                <a:lnTo>
                  <a:pt x="674" y="659"/>
                </a:lnTo>
                <a:lnTo>
                  <a:pt x="564" y="659"/>
                </a:lnTo>
                <a:lnTo>
                  <a:pt x="547" y="661"/>
                </a:lnTo>
                <a:lnTo>
                  <a:pt x="531" y="669"/>
                </a:lnTo>
                <a:lnTo>
                  <a:pt x="520" y="681"/>
                </a:lnTo>
                <a:lnTo>
                  <a:pt x="512" y="696"/>
                </a:lnTo>
                <a:lnTo>
                  <a:pt x="509" y="713"/>
                </a:lnTo>
                <a:lnTo>
                  <a:pt x="509" y="892"/>
                </a:lnTo>
                <a:lnTo>
                  <a:pt x="512" y="910"/>
                </a:lnTo>
                <a:lnTo>
                  <a:pt x="520" y="925"/>
                </a:lnTo>
                <a:lnTo>
                  <a:pt x="531" y="936"/>
                </a:lnTo>
                <a:lnTo>
                  <a:pt x="547" y="945"/>
                </a:lnTo>
                <a:lnTo>
                  <a:pt x="564" y="947"/>
                </a:lnTo>
                <a:lnTo>
                  <a:pt x="674" y="947"/>
                </a:lnTo>
                <a:lnTo>
                  <a:pt x="674" y="1057"/>
                </a:lnTo>
                <a:lnTo>
                  <a:pt x="677" y="1074"/>
                </a:lnTo>
                <a:lnTo>
                  <a:pt x="685" y="1090"/>
                </a:lnTo>
                <a:lnTo>
                  <a:pt x="697" y="1101"/>
                </a:lnTo>
                <a:lnTo>
                  <a:pt x="711" y="1109"/>
                </a:lnTo>
                <a:lnTo>
                  <a:pt x="729" y="1112"/>
                </a:lnTo>
                <a:lnTo>
                  <a:pt x="908" y="1112"/>
                </a:lnTo>
                <a:lnTo>
                  <a:pt x="912" y="1111"/>
                </a:lnTo>
                <a:lnTo>
                  <a:pt x="916" y="1110"/>
                </a:lnTo>
                <a:lnTo>
                  <a:pt x="921" y="1109"/>
                </a:lnTo>
                <a:lnTo>
                  <a:pt x="934" y="1104"/>
                </a:lnTo>
                <a:lnTo>
                  <a:pt x="946" y="1096"/>
                </a:lnTo>
                <a:lnTo>
                  <a:pt x="954" y="1085"/>
                </a:lnTo>
                <a:lnTo>
                  <a:pt x="960" y="1072"/>
                </a:lnTo>
                <a:lnTo>
                  <a:pt x="962" y="1067"/>
                </a:lnTo>
                <a:lnTo>
                  <a:pt x="963" y="1063"/>
                </a:lnTo>
                <a:lnTo>
                  <a:pt x="963" y="1057"/>
                </a:lnTo>
                <a:lnTo>
                  <a:pt x="963" y="947"/>
                </a:lnTo>
                <a:lnTo>
                  <a:pt x="1073" y="947"/>
                </a:lnTo>
                <a:lnTo>
                  <a:pt x="1090" y="945"/>
                </a:lnTo>
                <a:lnTo>
                  <a:pt x="1106" y="936"/>
                </a:lnTo>
                <a:lnTo>
                  <a:pt x="1117" y="925"/>
                </a:lnTo>
                <a:lnTo>
                  <a:pt x="1125" y="910"/>
                </a:lnTo>
                <a:lnTo>
                  <a:pt x="1128" y="892"/>
                </a:lnTo>
                <a:lnTo>
                  <a:pt x="1128" y="713"/>
                </a:lnTo>
                <a:lnTo>
                  <a:pt x="1125" y="696"/>
                </a:lnTo>
                <a:lnTo>
                  <a:pt x="1117" y="681"/>
                </a:lnTo>
                <a:lnTo>
                  <a:pt x="1106" y="669"/>
                </a:lnTo>
                <a:lnTo>
                  <a:pt x="1090" y="661"/>
                </a:lnTo>
                <a:lnTo>
                  <a:pt x="1073" y="659"/>
                </a:lnTo>
                <a:lnTo>
                  <a:pt x="963" y="659"/>
                </a:lnTo>
                <a:lnTo>
                  <a:pt x="963" y="548"/>
                </a:lnTo>
                <a:lnTo>
                  <a:pt x="961" y="530"/>
                </a:lnTo>
                <a:lnTo>
                  <a:pt x="952" y="516"/>
                </a:lnTo>
                <a:lnTo>
                  <a:pt x="941" y="504"/>
                </a:lnTo>
                <a:lnTo>
                  <a:pt x="926" y="497"/>
                </a:lnTo>
                <a:lnTo>
                  <a:pt x="908" y="494"/>
                </a:lnTo>
                <a:lnTo>
                  <a:pt x="729" y="494"/>
                </a:lnTo>
                <a:close/>
                <a:moveTo>
                  <a:pt x="2659" y="485"/>
                </a:moveTo>
                <a:lnTo>
                  <a:pt x="2636" y="487"/>
                </a:lnTo>
                <a:lnTo>
                  <a:pt x="2613" y="496"/>
                </a:lnTo>
                <a:lnTo>
                  <a:pt x="2595" y="507"/>
                </a:lnTo>
                <a:lnTo>
                  <a:pt x="2578" y="524"/>
                </a:lnTo>
                <a:lnTo>
                  <a:pt x="2566" y="543"/>
                </a:lnTo>
                <a:lnTo>
                  <a:pt x="2558" y="565"/>
                </a:lnTo>
                <a:lnTo>
                  <a:pt x="2556" y="589"/>
                </a:lnTo>
                <a:lnTo>
                  <a:pt x="2558" y="612"/>
                </a:lnTo>
                <a:lnTo>
                  <a:pt x="2566" y="635"/>
                </a:lnTo>
                <a:lnTo>
                  <a:pt x="2578" y="653"/>
                </a:lnTo>
                <a:lnTo>
                  <a:pt x="2595" y="670"/>
                </a:lnTo>
                <a:lnTo>
                  <a:pt x="2613" y="682"/>
                </a:lnTo>
                <a:lnTo>
                  <a:pt x="2636" y="690"/>
                </a:lnTo>
                <a:lnTo>
                  <a:pt x="2659" y="692"/>
                </a:lnTo>
                <a:lnTo>
                  <a:pt x="2679" y="690"/>
                </a:lnTo>
                <a:lnTo>
                  <a:pt x="2697" y="685"/>
                </a:lnTo>
                <a:lnTo>
                  <a:pt x="2719" y="673"/>
                </a:lnTo>
                <a:lnTo>
                  <a:pt x="2737" y="658"/>
                </a:lnTo>
                <a:lnTo>
                  <a:pt x="2751" y="638"/>
                </a:lnTo>
                <a:lnTo>
                  <a:pt x="2760" y="615"/>
                </a:lnTo>
                <a:lnTo>
                  <a:pt x="2763" y="589"/>
                </a:lnTo>
                <a:lnTo>
                  <a:pt x="2760" y="563"/>
                </a:lnTo>
                <a:lnTo>
                  <a:pt x="2751" y="540"/>
                </a:lnTo>
                <a:lnTo>
                  <a:pt x="2737" y="520"/>
                </a:lnTo>
                <a:lnTo>
                  <a:pt x="2719" y="504"/>
                </a:lnTo>
                <a:lnTo>
                  <a:pt x="2697" y="493"/>
                </a:lnTo>
                <a:lnTo>
                  <a:pt x="2679" y="487"/>
                </a:lnTo>
                <a:lnTo>
                  <a:pt x="2659" y="485"/>
                </a:lnTo>
                <a:close/>
                <a:moveTo>
                  <a:pt x="899" y="0"/>
                </a:moveTo>
                <a:lnTo>
                  <a:pt x="899" y="0"/>
                </a:lnTo>
                <a:lnTo>
                  <a:pt x="942" y="2"/>
                </a:lnTo>
                <a:lnTo>
                  <a:pt x="984" y="8"/>
                </a:lnTo>
                <a:lnTo>
                  <a:pt x="1027" y="17"/>
                </a:lnTo>
                <a:lnTo>
                  <a:pt x="1069" y="30"/>
                </a:lnTo>
                <a:lnTo>
                  <a:pt x="1111" y="47"/>
                </a:lnTo>
                <a:lnTo>
                  <a:pt x="1152" y="66"/>
                </a:lnTo>
                <a:lnTo>
                  <a:pt x="1200" y="91"/>
                </a:lnTo>
                <a:lnTo>
                  <a:pt x="1246" y="119"/>
                </a:lnTo>
                <a:lnTo>
                  <a:pt x="1288" y="152"/>
                </a:lnTo>
                <a:lnTo>
                  <a:pt x="1326" y="187"/>
                </a:lnTo>
                <a:lnTo>
                  <a:pt x="1359" y="225"/>
                </a:lnTo>
                <a:lnTo>
                  <a:pt x="2104" y="225"/>
                </a:lnTo>
                <a:lnTo>
                  <a:pt x="2138" y="187"/>
                </a:lnTo>
                <a:lnTo>
                  <a:pt x="2176" y="152"/>
                </a:lnTo>
                <a:lnTo>
                  <a:pt x="2218" y="119"/>
                </a:lnTo>
                <a:lnTo>
                  <a:pt x="2262" y="91"/>
                </a:lnTo>
                <a:lnTo>
                  <a:pt x="2310" y="66"/>
                </a:lnTo>
                <a:lnTo>
                  <a:pt x="2353" y="47"/>
                </a:lnTo>
                <a:lnTo>
                  <a:pt x="2395" y="30"/>
                </a:lnTo>
                <a:lnTo>
                  <a:pt x="2437" y="17"/>
                </a:lnTo>
                <a:lnTo>
                  <a:pt x="2479" y="8"/>
                </a:lnTo>
                <a:lnTo>
                  <a:pt x="2522" y="2"/>
                </a:lnTo>
                <a:lnTo>
                  <a:pt x="2565" y="0"/>
                </a:lnTo>
                <a:lnTo>
                  <a:pt x="2565" y="0"/>
                </a:lnTo>
                <a:lnTo>
                  <a:pt x="2607" y="2"/>
                </a:lnTo>
                <a:lnTo>
                  <a:pt x="2650" y="10"/>
                </a:lnTo>
                <a:lnTo>
                  <a:pt x="2693" y="21"/>
                </a:lnTo>
                <a:lnTo>
                  <a:pt x="2737" y="37"/>
                </a:lnTo>
                <a:lnTo>
                  <a:pt x="2780" y="59"/>
                </a:lnTo>
                <a:lnTo>
                  <a:pt x="2823" y="87"/>
                </a:lnTo>
                <a:lnTo>
                  <a:pt x="2866" y="120"/>
                </a:lnTo>
                <a:lnTo>
                  <a:pt x="2909" y="159"/>
                </a:lnTo>
                <a:lnTo>
                  <a:pt x="2952" y="205"/>
                </a:lnTo>
                <a:lnTo>
                  <a:pt x="2994" y="257"/>
                </a:lnTo>
                <a:lnTo>
                  <a:pt x="3037" y="317"/>
                </a:lnTo>
                <a:lnTo>
                  <a:pt x="3080" y="383"/>
                </a:lnTo>
                <a:lnTo>
                  <a:pt x="3122" y="457"/>
                </a:lnTo>
                <a:lnTo>
                  <a:pt x="3163" y="538"/>
                </a:lnTo>
                <a:lnTo>
                  <a:pt x="3191" y="598"/>
                </a:lnTo>
                <a:lnTo>
                  <a:pt x="3218" y="660"/>
                </a:lnTo>
                <a:lnTo>
                  <a:pt x="3245" y="723"/>
                </a:lnTo>
                <a:lnTo>
                  <a:pt x="3270" y="788"/>
                </a:lnTo>
                <a:lnTo>
                  <a:pt x="3294" y="854"/>
                </a:lnTo>
                <a:lnTo>
                  <a:pt x="3316" y="921"/>
                </a:lnTo>
                <a:lnTo>
                  <a:pt x="3338" y="989"/>
                </a:lnTo>
                <a:lnTo>
                  <a:pt x="3358" y="1057"/>
                </a:lnTo>
                <a:lnTo>
                  <a:pt x="3376" y="1126"/>
                </a:lnTo>
                <a:lnTo>
                  <a:pt x="3393" y="1194"/>
                </a:lnTo>
                <a:lnTo>
                  <a:pt x="3409" y="1261"/>
                </a:lnTo>
                <a:lnTo>
                  <a:pt x="3423" y="1329"/>
                </a:lnTo>
                <a:lnTo>
                  <a:pt x="3434" y="1395"/>
                </a:lnTo>
                <a:lnTo>
                  <a:pt x="3444" y="1460"/>
                </a:lnTo>
                <a:lnTo>
                  <a:pt x="3452" y="1524"/>
                </a:lnTo>
                <a:lnTo>
                  <a:pt x="3457" y="1586"/>
                </a:lnTo>
                <a:lnTo>
                  <a:pt x="3461" y="1646"/>
                </a:lnTo>
                <a:lnTo>
                  <a:pt x="3463" y="1704"/>
                </a:lnTo>
                <a:lnTo>
                  <a:pt x="3463" y="1760"/>
                </a:lnTo>
                <a:lnTo>
                  <a:pt x="3459" y="1812"/>
                </a:lnTo>
                <a:lnTo>
                  <a:pt x="3454" y="1862"/>
                </a:lnTo>
                <a:lnTo>
                  <a:pt x="3447" y="1909"/>
                </a:lnTo>
                <a:lnTo>
                  <a:pt x="3436" y="1952"/>
                </a:lnTo>
                <a:lnTo>
                  <a:pt x="3424" y="1991"/>
                </a:lnTo>
                <a:lnTo>
                  <a:pt x="3408" y="2027"/>
                </a:lnTo>
                <a:lnTo>
                  <a:pt x="3389" y="2058"/>
                </a:lnTo>
                <a:lnTo>
                  <a:pt x="3368" y="2084"/>
                </a:lnTo>
                <a:lnTo>
                  <a:pt x="3344" y="2106"/>
                </a:lnTo>
                <a:lnTo>
                  <a:pt x="3316" y="2123"/>
                </a:lnTo>
                <a:lnTo>
                  <a:pt x="3289" y="2133"/>
                </a:lnTo>
                <a:lnTo>
                  <a:pt x="3259" y="2138"/>
                </a:lnTo>
                <a:lnTo>
                  <a:pt x="3228" y="2138"/>
                </a:lnTo>
                <a:lnTo>
                  <a:pt x="3193" y="2134"/>
                </a:lnTo>
                <a:lnTo>
                  <a:pt x="3157" y="2125"/>
                </a:lnTo>
                <a:lnTo>
                  <a:pt x="3121" y="2112"/>
                </a:lnTo>
                <a:lnTo>
                  <a:pt x="3082" y="2094"/>
                </a:lnTo>
                <a:lnTo>
                  <a:pt x="3041" y="2073"/>
                </a:lnTo>
                <a:lnTo>
                  <a:pt x="2999" y="2048"/>
                </a:lnTo>
                <a:lnTo>
                  <a:pt x="2955" y="2020"/>
                </a:lnTo>
                <a:lnTo>
                  <a:pt x="2912" y="1987"/>
                </a:lnTo>
                <a:lnTo>
                  <a:pt x="2867" y="1951"/>
                </a:lnTo>
                <a:lnTo>
                  <a:pt x="2822" y="1912"/>
                </a:lnTo>
                <a:lnTo>
                  <a:pt x="2775" y="1870"/>
                </a:lnTo>
                <a:lnTo>
                  <a:pt x="2728" y="1826"/>
                </a:lnTo>
                <a:lnTo>
                  <a:pt x="2682" y="1779"/>
                </a:lnTo>
                <a:lnTo>
                  <a:pt x="2635" y="1728"/>
                </a:lnTo>
                <a:lnTo>
                  <a:pt x="2587" y="1677"/>
                </a:lnTo>
                <a:lnTo>
                  <a:pt x="2562" y="1717"/>
                </a:lnTo>
                <a:lnTo>
                  <a:pt x="2534" y="1755"/>
                </a:lnTo>
                <a:lnTo>
                  <a:pt x="2501" y="1788"/>
                </a:lnTo>
                <a:lnTo>
                  <a:pt x="2465" y="1819"/>
                </a:lnTo>
                <a:lnTo>
                  <a:pt x="2425" y="1845"/>
                </a:lnTo>
                <a:lnTo>
                  <a:pt x="2383" y="1867"/>
                </a:lnTo>
                <a:lnTo>
                  <a:pt x="2339" y="1885"/>
                </a:lnTo>
                <a:lnTo>
                  <a:pt x="2293" y="1899"/>
                </a:lnTo>
                <a:lnTo>
                  <a:pt x="2244" y="1907"/>
                </a:lnTo>
                <a:lnTo>
                  <a:pt x="2194" y="1909"/>
                </a:lnTo>
                <a:lnTo>
                  <a:pt x="2140" y="1906"/>
                </a:lnTo>
                <a:lnTo>
                  <a:pt x="2087" y="1897"/>
                </a:lnTo>
                <a:lnTo>
                  <a:pt x="2038" y="1882"/>
                </a:lnTo>
                <a:lnTo>
                  <a:pt x="1991" y="1861"/>
                </a:lnTo>
                <a:lnTo>
                  <a:pt x="1946" y="1836"/>
                </a:lnTo>
                <a:lnTo>
                  <a:pt x="1906" y="1805"/>
                </a:lnTo>
                <a:lnTo>
                  <a:pt x="1870" y="1770"/>
                </a:lnTo>
                <a:lnTo>
                  <a:pt x="1836" y="1733"/>
                </a:lnTo>
                <a:lnTo>
                  <a:pt x="1808" y="1690"/>
                </a:lnTo>
                <a:lnTo>
                  <a:pt x="1784" y="1645"/>
                </a:lnTo>
                <a:lnTo>
                  <a:pt x="1765" y="1597"/>
                </a:lnTo>
                <a:lnTo>
                  <a:pt x="1753" y="1546"/>
                </a:lnTo>
                <a:lnTo>
                  <a:pt x="1710" y="1546"/>
                </a:lnTo>
                <a:lnTo>
                  <a:pt x="1697" y="1597"/>
                </a:lnTo>
                <a:lnTo>
                  <a:pt x="1679" y="1645"/>
                </a:lnTo>
                <a:lnTo>
                  <a:pt x="1655" y="1690"/>
                </a:lnTo>
                <a:lnTo>
                  <a:pt x="1627" y="1733"/>
                </a:lnTo>
                <a:lnTo>
                  <a:pt x="1594" y="1770"/>
                </a:lnTo>
                <a:lnTo>
                  <a:pt x="1557" y="1805"/>
                </a:lnTo>
                <a:lnTo>
                  <a:pt x="1516" y="1836"/>
                </a:lnTo>
                <a:lnTo>
                  <a:pt x="1472" y="1861"/>
                </a:lnTo>
                <a:lnTo>
                  <a:pt x="1425" y="1882"/>
                </a:lnTo>
                <a:lnTo>
                  <a:pt x="1375" y="1897"/>
                </a:lnTo>
                <a:lnTo>
                  <a:pt x="1324" y="1906"/>
                </a:lnTo>
                <a:lnTo>
                  <a:pt x="1270" y="1909"/>
                </a:lnTo>
                <a:lnTo>
                  <a:pt x="1219" y="1907"/>
                </a:lnTo>
                <a:lnTo>
                  <a:pt x="1170" y="1899"/>
                </a:lnTo>
                <a:lnTo>
                  <a:pt x="1124" y="1885"/>
                </a:lnTo>
                <a:lnTo>
                  <a:pt x="1078" y="1867"/>
                </a:lnTo>
                <a:lnTo>
                  <a:pt x="1036" y="1845"/>
                </a:lnTo>
                <a:lnTo>
                  <a:pt x="997" y="1818"/>
                </a:lnTo>
                <a:lnTo>
                  <a:pt x="962" y="1787"/>
                </a:lnTo>
                <a:lnTo>
                  <a:pt x="929" y="1753"/>
                </a:lnTo>
                <a:lnTo>
                  <a:pt x="900" y="1716"/>
                </a:lnTo>
                <a:lnTo>
                  <a:pt x="874" y="1675"/>
                </a:lnTo>
                <a:lnTo>
                  <a:pt x="830" y="1726"/>
                </a:lnTo>
                <a:lnTo>
                  <a:pt x="786" y="1775"/>
                </a:lnTo>
                <a:lnTo>
                  <a:pt x="741" y="1822"/>
                </a:lnTo>
                <a:lnTo>
                  <a:pt x="695" y="1867"/>
                </a:lnTo>
                <a:lnTo>
                  <a:pt x="650" y="1909"/>
                </a:lnTo>
                <a:lnTo>
                  <a:pt x="606" y="1948"/>
                </a:lnTo>
                <a:lnTo>
                  <a:pt x="562" y="1984"/>
                </a:lnTo>
                <a:lnTo>
                  <a:pt x="518" y="2018"/>
                </a:lnTo>
                <a:lnTo>
                  <a:pt x="476" y="2047"/>
                </a:lnTo>
                <a:lnTo>
                  <a:pt x="433" y="2073"/>
                </a:lnTo>
                <a:lnTo>
                  <a:pt x="391" y="2095"/>
                </a:lnTo>
                <a:lnTo>
                  <a:pt x="352" y="2113"/>
                </a:lnTo>
                <a:lnTo>
                  <a:pt x="314" y="2127"/>
                </a:lnTo>
                <a:lnTo>
                  <a:pt x="277" y="2135"/>
                </a:lnTo>
                <a:lnTo>
                  <a:pt x="241" y="2140"/>
                </a:lnTo>
                <a:lnTo>
                  <a:pt x="207" y="2140"/>
                </a:lnTo>
                <a:lnTo>
                  <a:pt x="176" y="2133"/>
                </a:lnTo>
                <a:lnTo>
                  <a:pt x="146" y="2123"/>
                </a:lnTo>
                <a:lnTo>
                  <a:pt x="119" y="2106"/>
                </a:lnTo>
                <a:lnTo>
                  <a:pt x="95" y="2084"/>
                </a:lnTo>
                <a:lnTo>
                  <a:pt x="74" y="2058"/>
                </a:lnTo>
                <a:lnTo>
                  <a:pt x="56" y="2027"/>
                </a:lnTo>
                <a:lnTo>
                  <a:pt x="40" y="1991"/>
                </a:lnTo>
                <a:lnTo>
                  <a:pt x="27" y="1952"/>
                </a:lnTo>
                <a:lnTo>
                  <a:pt x="17" y="1909"/>
                </a:lnTo>
                <a:lnTo>
                  <a:pt x="8" y="1862"/>
                </a:lnTo>
                <a:lnTo>
                  <a:pt x="3" y="1812"/>
                </a:lnTo>
                <a:lnTo>
                  <a:pt x="1" y="1760"/>
                </a:lnTo>
                <a:lnTo>
                  <a:pt x="0" y="1704"/>
                </a:lnTo>
                <a:lnTo>
                  <a:pt x="2" y="1646"/>
                </a:lnTo>
                <a:lnTo>
                  <a:pt x="5" y="1586"/>
                </a:lnTo>
                <a:lnTo>
                  <a:pt x="12" y="1524"/>
                </a:lnTo>
                <a:lnTo>
                  <a:pt x="19" y="1460"/>
                </a:lnTo>
                <a:lnTo>
                  <a:pt x="29" y="1395"/>
                </a:lnTo>
                <a:lnTo>
                  <a:pt x="41" y="1329"/>
                </a:lnTo>
                <a:lnTo>
                  <a:pt x="55" y="1261"/>
                </a:lnTo>
                <a:lnTo>
                  <a:pt x="69" y="1194"/>
                </a:lnTo>
                <a:lnTo>
                  <a:pt x="86" y="1126"/>
                </a:lnTo>
                <a:lnTo>
                  <a:pt x="105" y="1057"/>
                </a:lnTo>
                <a:lnTo>
                  <a:pt x="125" y="989"/>
                </a:lnTo>
                <a:lnTo>
                  <a:pt x="146" y="921"/>
                </a:lnTo>
                <a:lnTo>
                  <a:pt x="169" y="854"/>
                </a:lnTo>
                <a:lnTo>
                  <a:pt x="193" y="788"/>
                </a:lnTo>
                <a:lnTo>
                  <a:pt x="218" y="723"/>
                </a:lnTo>
                <a:lnTo>
                  <a:pt x="244" y="660"/>
                </a:lnTo>
                <a:lnTo>
                  <a:pt x="271" y="598"/>
                </a:lnTo>
                <a:lnTo>
                  <a:pt x="300" y="538"/>
                </a:lnTo>
                <a:lnTo>
                  <a:pt x="342" y="457"/>
                </a:lnTo>
                <a:lnTo>
                  <a:pt x="384" y="383"/>
                </a:lnTo>
                <a:lnTo>
                  <a:pt x="426" y="317"/>
                </a:lnTo>
                <a:lnTo>
                  <a:pt x="468" y="257"/>
                </a:lnTo>
                <a:lnTo>
                  <a:pt x="511" y="205"/>
                </a:lnTo>
                <a:lnTo>
                  <a:pt x="554" y="159"/>
                </a:lnTo>
                <a:lnTo>
                  <a:pt x="598" y="120"/>
                </a:lnTo>
                <a:lnTo>
                  <a:pt x="640" y="87"/>
                </a:lnTo>
                <a:lnTo>
                  <a:pt x="683" y="59"/>
                </a:lnTo>
                <a:lnTo>
                  <a:pt x="726" y="37"/>
                </a:lnTo>
                <a:lnTo>
                  <a:pt x="769" y="21"/>
                </a:lnTo>
                <a:lnTo>
                  <a:pt x="812" y="10"/>
                </a:lnTo>
                <a:lnTo>
                  <a:pt x="855" y="2"/>
                </a:lnTo>
                <a:lnTo>
                  <a:pt x="899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524B9708-0648-EB4E-A743-309635A793AB}"/>
              </a:ext>
            </a:extLst>
          </p:cNvPr>
          <p:cNvSpPr/>
          <p:nvPr/>
        </p:nvSpPr>
        <p:spPr>
          <a:xfrm>
            <a:off x="0" y="6377504"/>
            <a:ext cx="12192000" cy="52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28" descr="sigla albastra">
            <a:extLst>
              <a:ext uri="{FF2B5EF4-FFF2-40B4-BE49-F238E27FC236}">
                <a16:creationId xmlns="" xmlns:a16="http://schemas.microsoft.com/office/drawing/2014/main" id="{D4A9D5B6-DABE-F543-B549-FFA9D4EA5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4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Footer Placeholder 3">
            <a:extLst>
              <a:ext uri="{FF2B5EF4-FFF2-40B4-BE49-F238E27FC236}">
                <a16:creationId xmlns="" xmlns:a16="http://schemas.microsoft.com/office/drawing/2014/main" id="{049A4D95-24AB-964D-9351-D99EF8E06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7550" y="6511684"/>
            <a:ext cx="1966966" cy="337670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bg1"/>
                </a:solidFill>
              </a:rPr>
              <a:t>Ministerul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Finanţelor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Publice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Graphic 8" descr="Add">
            <a:extLst>
              <a:ext uri="{FF2B5EF4-FFF2-40B4-BE49-F238E27FC236}">
                <a16:creationId xmlns="" xmlns:a16="http://schemas.microsoft.com/office/drawing/2014/main" id="{E81B8C97-BA2D-CD4C-BFD4-490531F69A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59032" y="2454865"/>
            <a:ext cx="487604" cy="487604"/>
          </a:xfrm>
          <a:prstGeom prst="rect">
            <a:avLst/>
          </a:prstGeom>
        </p:spPr>
      </p:pic>
      <p:pic>
        <p:nvPicPr>
          <p:cNvPr id="28" name="Graphic 27" descr="Checkmark">
            <a:extLst>
              <a:ext uri="{FF2B5EF4-FFF2-40B4-BE49-F238E27FC236}">
                <a16:creationId xmlns="" xmlns:a16="http://schemas.microsoft.com/office/drawing/2014/main" id="{D91BE4F2-E7B1-F74D-BE70-EB2970EF6D7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5812" y="3581400"/>
            <a:ext cx="689188" cy="689188"/>
          </a:xfrm>
          <a:prstGeom prst="rect">
            <a:avLst/>
          </a:prstGeom>
        </p:spPr>
      </p:pic>
      <p:pic>
        <p:nvPicPr>
          <p:cNvPr id="31" name="Graphic 30" descr="Coins">
            <a:extLst>
              <a:ext uri="{FF2B5EF4-FFF2-40B4-BE49-F238E27FC236}">
                <a16:creationId xmlns="" xmlns:a16="http://schemas.microsoft.com/office/drawing/2014/main" id="{D34103BE-1E24-E04F-80F2-DC264DE95B0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08486" y="4890576"/>
            <a:ext cx="687514" cy="68751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983917F-D3E3-484A-A312-4DA44F07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94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1DB3B9B0-4341-4598-9F6C-C61EE156135C}"/>
              </a:ext>
            </a:extLst>
          </p:cNvPr>
          <p:cNvGrpSpPr/>
          <p:nvPr/>
        </p:nvGrpSpPr>
        <p:grpSpPr>
          <a:xfrm>
            <a:off x="197699" y="177800"/>
            <a:ext cx="11796602" cy="615101"/>
            <a:chOff x="197699" y="177800"/>
            <a:chExt cx="11796602" cy="615101"/>
          </a:xfrm>
        </p:grpSpPr>
        <p:sp>
          <p:nvSpPr>
            <p:cNvPr id="14" name="Half Frame 13">
              <a:extLst>
                <a:ext uri="{FF2B5EF4-FFF2-40B4-BE49-F238E27FC236}">
                  <a16:creationId xmlns="" xmlns:a16="http://schemas.microsoft.com/office/drawing/2014/main" id="{F29B2B6A-AB41-45D2-95CD-5A3902C2A1AB}"/>
                </a:ext>
              </a:extLst>
            </p:cNvPr>
            <p:cNvSpPr/>
            <p:nvPr/>
          </p:nvSpPr>
          <p:spPr>
            <a:xfrm>
              <a:off x="197699" y="177800"/>
              <a:ext cx="615101" cy="615101"/>
            </a:xfrm>
            <a:prstGeom prst="halfFrame">
              <a:avLst>
                <a:gd name="adj1" fmla="val 10256"/>
                <a:gd name="adj2" fmla="val 1025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Half Frame 14">
              <a:extLst>
                <a:ext uri="{FF2B5EF4-FFF2-40B4-BE49-F238E27FC236}">
                  <a16:creationId xmlns="" xmlns:a16="http://schemas.microsoft.com/office/drawing/2014/main" id="{0B479F6D-09AF-4941-8C01-980B453DBED4}"/>
                </a:ext>
              </a:extLst>
            </p:cNvPr>
            <p:cNvSpPr/>
            <p:nvPr/>
          </p:nvSpPr>
          <p:spPr>
            <a:xfrm flipH="1">
              <a:off x="11379200" y="177800"/>
              <a:ext cx="615101" cy="615101"/>
            </a:xfrm>
            <a:prstGeom prst="halfFrame">
              <a:avLst>
                <a:gd name="adj1" fmla="val 10256"/>
                <a:gd name="adj2" fmla="val 1025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97EFFDC-D8E5-4D19-9612-FA9E5CC84444}"/>
              </a:ext>
            </a:extLst>
          </p:cNvPr>
          <p:cNvSpPr txBox="1"/>
          <p:nvPr/>
        </p:nvSpPr>
        <p:spPr>
          <a:xfrm>
            <a:off x="812801" y="313492"/>
            <a:ext cx="1056640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Principiile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rectificării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bugetare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5AA8BCD7-DDB9-499A-A3CB-74260C847F76}"/>
              </a:ext>
            </a:extLst>
          </p:cNvPr>
          <p:cNvGrpSpPr/>
          <p:nvPr/>
        </p:nvGrpSpPr>
        <p:grpSpPr>
          <a:xfrm>
            <a:off x="323850" y="1080710"/>
            <a:ext cx="6096000" cy="5242680"/>
            <a:chOff x="323850" y="1080710"/>
            <a:chExt cx="6096000" cy="5242680"/>
          </a:xfrm>
        </p:grpSpPr>
        <p:sp>
          <p:nvSpPr>
            <p:cNvPr id="42" name="Oval 41">
              <a:extLst>
                <a:ext uri="{FF2B5EF4-FFF2-40B4-BE49-F238E27FC236}">
                  <a16:creationId xmlns="" xmlns:a16="http://schemas.microsoft.com/office/drawing/2014/main" id="{9046BFC3-5EA1-4D27-8FE1-C15AEBF2DEEF}"/>
                </a:ext>
              </a:extLst>
            </p:cNvPr>
            <p:cNvSpPr/>
            <p:nvPr/>
          </p:nvSpPr>
          <p:spPr>
            <a:xfrm>
              <a:off x="2514600" y="2626558"/>
              <a:ext cx="3905250" cy="3696832"/>
            </a:xfrm>
            <a:prstGeom prst="ellipse">
              <a:avLst/>
            </a:prstGeom>
            <a:solidFill>
              <a:schemeClr val="bg1">
                <a:lumMod val="75000"/>
                <a:alpha val="7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="" xmlns:a16="http://schemas.microsoft.com/office/drawing/2014/main" id="{C637FF69-24FE-478B-92C4-F079A6964688}"/>
                </a:ext>
              </a:extLst>
            </p:cNvPr>
            <p:cNvSpPr/>
            <p:nvPr/>
          </p:nvSpPr>
          <p:spPr>
            <a:xfrm>
              <a:off x="1581150" y="1080710"/>
              <a:ext cx="3905250" cy="3696832"/>
            </a:xfrm>
            <a:prstGeom prst="ellipse">
              <a:avLst/>
            </a:prstGeom>
            <a:solidFill>
              <a:srgbClr val="BA496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DDD117CF-41A7-4F91-8030-D075DD8B4017}"/>
                </a:ext>
              </a:extLst>
            </p:cNvPr>
            <p:cNvSpPr/>
            <p:nvPr/>
          </p:nvSpPr>
          <p:spPr>
            <a:xfrm>
              <a:off x="323850" y="2626558"/>
              <a:ext cx="3905250" cy="3696832"/>
            </a:xfrm>
            <a:prstGeom prst="ellipse">
              <a:avLst/>
            </a:prstGeom>
            <a:solidFill>
              <a:srgbClr val="3A566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BB019435-55DE-4D7F-A761-AD11676DBF6E}"/>
              </a:ext>
            </a:extLst>
          </p:cNvPr>
          <p:cNvSpPr txBox="1"/>
          <p:nvPr/>
        </p:nvSpPr>
        <p:spPr>
          <a:xfrm>
            <a:off x="2686050" y="2721113"/>
            <a:ext cx="1619250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Pensii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și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salarii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6AD004F0-D3E5-44DC-9B37-EF11E7A3987B}"/>
              </a:ext>
            </a:extLst>
          </p:cNvPr>
          <p:cNvSpPr txBox="1"/>
          <p:nvPr/>
        </p:nvSpPr>
        <p:spPr>
          <a:xfrm>
            <a:off x="3867150" y="4944070"/>
            <a:ext cx="2305050" cy="9233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Redistribuirea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sumelor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supraestimate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94A9601D-4F08-448A-8476-A175F33E4746}"/>
              </a:ext>
            </a:extLst>
          </p:cNvPr>
          <p:cNvSpPr txBox="1"/>
          <p:nvPr/>
        </p:nvSpPr>
        <p:spPr>
          <a:xfrm>
            <a:off x="895350" y="4876800"/>
            <a:ext cx="1543050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Finanțarea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investițiilor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D471120A-72B1-401B-90AB-DE1E7586AB5F}"/>
              </a:ext>
            </a:extLst>
          </p:cNvPr>
          <p:cNvSpPr txBox="1"/>
          <p:nvPr/>
        </p:nvSpPr>
        <p:spPr>
          <a:xfrm>
            <a:off x="2686050" y="3544370"/>
            <a:ext cx="1543050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600" dirty="0" err="1">
                <a:solidFill>
                  <a:schemeClr val="bg1"/>
                </a:solidFill>
              </a:rPr>
              <a:t>Principiile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2600" dirty="0" err="1">
                <a:solidFill>
                  <a:schemeClr val="bg1"/>
                </a:solidFill>
              </a:rPr>
              <a:t>rectificării</a:t>
            </a:r>
            <a:endParaRPr lang="en-US" sz="2600" dirty="0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CC95272E-476C-4536-96B8-B2C0DB882AB3}"/>
              </a:ext>
            </a:extLst>
          </p:cNvPr>
          <p:cNvGrpSpPr/>
          <p:nvPr/>
        </p:nvGrpSpPr>
        <p:grpSpPr>
          <a:xfrm>
            <a:off x="6429375" y="1901826"/>
            <a:ext cx="5534025" cy="3600449"/>
            <a:chOff x="6429375" y="1628775"/>
            <a:chExt cx="5534025" cy="3600449"/>
          </a:xfrm>
        </p:grpSpPr>
        <p:sp>
          <p:nvSpPr>
            <p:cNvPr id="12" name="Parallelogram 11">
              <a:extLst>
                <a:ext uri="{FF2B5EF4-FFF2-40B4-BE49-F238E27FC236}">
                  <a16:creationId xmlns="" xmlns:a16="http://schemas.microsoft.com/office/drawing/2014/main" id="{FD35B82A-2346-4B51-A70B-807096EE9A17}"/>
                </a:ext>
              </a:extLst>
            </p:cNvPr>
            <p:cNvSpPr/>
            <p:nvPr/>
          </p:nvSpPr>
          <p:spPr>
            <a:xfrm>
              <a:off x="6429375" y="1628775"/>
              <a:ext cx="5534025" cy="997783"/>
            </a:xfrm>
            <a:prstGeom prst="parallelogram">
              <a:avLst/>
            </a:prstGeom>
            <a:noFill/>
            <a:ln>
              <a:solidFill>
                <a:srgbClr val="BA4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o-RO" sz="1600" dirty="0">
                  <a:solidFill>
                    <a:schemeClr val="tx1"/>
                  </a:solidFill>
                </a:rPr>
                <a:t>Asigurarea integrală a sumelor pentru pensii și salarii: Niciun român nu trebuie să-și facă griji că nu va primi integral și la timp pensia sau salariul.</a:t>
              </a:r>
              <a:endParaRPr lang="ro-RO" sz="1600" strike="sngStrike" dirty="0">
                <a:solidFill>
                  <a:schemeClr val="tx1"/>
                </a:solidFill>
              </a:endParaRPr>
            </a:p>
          </p:txBody>
        </p:sp>
        <p:sp>
          <p:nvSpPr>
            <p:cNvPr id="83" name="Parallelogram 82">
              <a:extLst>
                <a:ext uri="{FF2B5EF4-FFF2-40B4-BE49-F238E27FC236}">
                  <a16:creationId xmlns="" xmlns:a16="http://schemas.microsoft.com/office/drawing/2014/main" id="{F7542F2C-DD0C-4203-AE6F-CF6850175B95}"/>
                </a:ext>
              </a:extLst>
            </p:cNvPr>
            <p:cNvSpPr/>
            <p:nvPr/>
          </p:nvSpPr>
          <p:spPr>
            <a:xfrm>
              <a:off x="6429375" y="2930108"/>
              <a:ext cx="5534025" cy="997783"/>
            </a:xfrm>
            <a:prstGeom prst="parallelogram">
              <a:avLst/>
            </a:prstGeom>
            <a:noFill/>
            <a:ln>
              <a:solidFill>
                <a:srgbClr val="2FBAC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o-RO" sz="1600" dirty="0">
                  <a:solidFill>
                    <a:schemeClr val="tx1"/>
                  </a:solidFill>
                </a:rPr>
                <a:t>Asigurarea sumelor necesare pentru proiectele de investiții:  Niciun contractor nu trebuie să-și facă probleme că nu-și va primi la timp plata facturii.</a:t>
              </a:r>
            </a:p>
          </p:txBody>
        </p:sp>
        <p:sp>
          <p:nvSpPr>
            <p:cNvPr id="84" name="Parallelogram 83">
              <a:extLst>
                <a:ext uri="{FF2B5EF4-FFF2-40B4-BE49-F238E27FC236}">
                  <a16:creationId xmlns="" xmlns:a16="http://schemas.microsoft.com/office/drawing/2014/main" id="{1BACAA59-6EDE-4C0C-ADDF-97EA785D1D60}"/>
                </a:ext>
              </a:extLst>
            </p:cNvPr>
            <p:cNvSpPr/>
            <p:nvPr/>
          </p:nvSpPr>
          <p:spPr>
            <a:xfrm>
              <a:off x="6429375" y="4231441"/>
              <a:ext cx="5534025" cy="997783"/>
            </a:xfrm>
            <a:prstGeom prst="parallelogram">
              <a:avLst/>
            </a:prstGeom>
            <a:noFill/>
            <a:ln>
              <a:solidFill>
                <a:srgbClr val="3A56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Redistribuirea</a:t>
              </a:r>
              <a:r>
                <a:rPr lang="en-US" sz="1600" dirty="0">
                  <a:solidFill>
                    <a:schemeClr val="tx1"/>
                  </a:solidFill>
                </a:rPr>
                <a:t>  </a:t>
              </a:r>
              <a:r>
                <a:rPr lang="en-US" sz="1600" dirty="0" err="1">
                  <a:solidFill>
                    <a:schemeClr val="tx1"/>
                  </a:solidFill>
                </a:rPr>
                <a:t>sumelor</a:t>
              </a:r>
              <a:r>
                <a:rPr lang="en-US" sz="1600" dirty="0">
                  <a:solidFill>
                    <a:schemeClr val="tx1"/>
                  </a:solidFill>
                </a:rPr>
                <a:t> supra-estimate la </a:t>
              </a:r>
              <a:r>
                <a:rPr lang="en-US" sz="1600" dirty="0" err="1">
                  <a:solidFill>
                    <a:schemeClr val="tx1"/>
                  </a:solidFill>
                </a:rPr>
                <a:t>cheltuieli</a:t>
              </a:r>
              <a:r>
                <a:rPr lang="en-US" sz="1600" dirty="0">
                  <a:solidFill>
                    <a:schemeClr val="tx1"/>
                  </a:solidFill>
                </a:rPr>
                <a:t> la </a:t>
              </a:r>
              <a:r>
                <a:rPr lang="en-US" sz="1600" dirty="0" err="1">
                  <a:solidFill>
                    <a:schemeClr val="tx1"/>
                  </a:solidFill>
                </a:rPr>
                <a:t>construcția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inițială</a:t>
              </a:r>
              <a:r>
                <a:rPr lang="en-US" sz="1600" dirty="0">
                  <a:solidFill>
                    <a:schemeClr val="tx1"/>
                  </a:solidFill>
                </a:rPr>
                <a:t> a </a:t>
              </a:r>
              <a:r>
                <a:rPr lang="en-US" sz="1600" dirty="0" err="1">
                  <a:solidFill>
                    <a:schemeClr val="tx1"/>
                  </a:solidFill>
                </a:rPr>
                <a:t>bugetelor</a:t>
              </a:r>
              <a:r>
                <a:rPr lang="en-US" sz="1600" dirty="0">
                  <a:solidFill>
                    <a:schemeClr val="tx1"/>
                  </a:solidFill>
                </a:rPr>
                <a:t>: </a:t>
              </a:r>
              <a:r>
                <a:rPr lang="en-US" sz="1600" dirty="0" err="1">
                  <a:solidFill>
                    <a:schemeClr val="tx1"/>
                  </a:solidFill>
                </a:rPr>
                <a:t>Realocări</a:t>
              </a:r>
              <a:r>
                <a:rPr lang="en-US" sz="1600" dirty="0">
                  <a:solidFill>
                    <a:schemeClr val="tx1"/>
                  </a:solidFill>
                </a:rPr>
                <a:t> de </a:t>
              </a:r>
              <a:r>
                <a:rPr lang="en-US" sz="1600" dirty="0" err="1">
                  <a:solidFill>
                    <a:schemeClr val="tx1"/>
                  </a:solidFill>
                </a:rPr>
                <a:t>fonduri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în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cadrul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bugetelor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ordonatorilor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principali</a:t>
              </a:r>
              <a:r>
                <a:rPr lang="en-US" sz="1600" dirty="0">
                  <a:solidFill>
                    <a:schemeClr val="tx1"/>
                  </a:solidFill>
                </a:rPr>
                <a:t> de </a:t>
              </a:r>
              <a:r>
                <a:rPr lang="en-US" sz="1600" dirty="0" err="1">
                  <a:solidFill>
                    <a:schemeClr val="tx1"/>
                  </a:solidFill>
                </a:rPr>
                <a:t>credite</a:t>
              </a:r>
              <a:r>
                <a:rPr lang="en-US" sz="1600" dirty="0">
                  <a:solidFill>
                    <a:schemeClr val="tx1"/>
                  </a:solidFill>
                </a:rPr>
                <a:t>.</a:t>
              </a:r>
            </a:p>
          </p:txBody>
        </p:sp>
      </p:grpSp>
      <p:pic>
        <p:nvPicPr>
          <p:cNvPr id="3" name="Graphic 2" descr="Group of people">
            <a:extLst>
              <a:ext uri="{FF2B5EF4-FFF2-40B4-BE49-F238E27FC236}">
                <a16:creationId xmlns="" xmlns:a16="http://schemas.microsoft.com/office/drawing/2014/main" id="{7DB22639-4D53-314D-A8FC-507706963A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71800" y="1752600"/>
            <a:ext cx="914400" cy="914400"/>
          </a:xfrm>
          <a:prstGeom prst="rect">
            <a:avLst/>
          </a:prstGeom>
        </p:spPr>
      </p:pic>
      <p:pic>
        <p:nvPicPr>
          <p:cNvPr id="10" name="Graphic 9" descr="Hierarchy">
            <a:extLst>
              <a:ext uri="{FF2B5EF4-FFF2-40B4-BE49-F238E27FC236}">
                <a16:creationId xmlns="" xmlns:a16="http://schemas.microsoft.com/office/drawing/2014/main" id="{9DD0550C-4875-8949-8354-607CB5E272A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10100" y="4088983"/>
            <a:ext cx="914400" cy="914400"/>
          </a:xfrm>
          <a:prstGeom prst="rect">
            <a:avLst/>
          </a:prstGeom>
        </p:spPr>
      </p:pic>
      <p:pic>
        <p:nvPicPr>
          <p:cNvPr id="23" name="Graphic 22" descr="Handshake">
            <a:extLst>
              <a:ext uri="{FF2B5EF4-FFF2-40B4-BE49-F238E27FC236}">
                <a16:creationId xmlns="" xmlns:a16="http://schemas.microsoft.com/office/drawing/2014/main" id="{D183C4B9-36A4-1740-82B1-72824238611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77925" y="4118125"/>
            <a:ext cx="914400" cy="914400"/>
          </a:xfrm>
          <a:prstGeom prst="rect">
            <a:avLst/>
          </a:prstGeom>
        </p:spPr>
      </p:pic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059F021F-C172-5649-9B8A-BCCAC249542F}"/>
              </a:ext>
            </a:extLst>
          </p:cNvPr>
          <p:cNvSpPr/>
          <p:nvPr/>
        </p:nvSpPr>
        <p:spPr>
          <a:xfrm>
            <a:off x="0" y="6377504"/>
            <a:ext cx="12192000" cy="52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28" descr="sigla albastra">
            <a:extLst>
              <a:ext uri="{FF2B5EF4-FFF2-40B4-BE49-F238E27FC236}">
                <a16:creationId xmlns="" xmlns:a16="http://schemas.microsoft.com/office/drawing/2014/main" id="{A6E7D5F4-B786-7E48-9DE6-3092A4C48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4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Footer Placeholder 3">
            <a:extLst>
              <a:ext uri="{FF2B5EF4-FFF2-40B4-BE49-F238E27FC236}">
                <a16:creationId xmlns="" xmlns:a16="http://schemas.microsoft.com/office/drawing/2014/main" id="{72C614F3-F3E7-2245-BAC5-9A7E212D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7550" y="6511684"/>
            <a:ext cx="1966966" cy="337670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bg1"/>
                </a:solidFill>
              </a:rPr>
              <a:t>Ministerul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Finanţelor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Publice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AA3CA26-592F-8D44-B588-5478D217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13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6000">
              <a:schemeClr val="bg1">
                <a:lumMod val="95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/>
        </p:nvSpPr>
        <p:spPr>
          <a:xfrm>
            <a:off x="4272703" y="5270418"/>
            <a:ext cx="3296888" cy="834789"/>
          </a:xfrm>
          <a:prstGeom prst="homePlate">
            <a:avLst>
              <a:gd name="adj" fmla="val 4380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Toate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ramurile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economiei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evoluții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positive</a:t>
            </a:r>
          </a:p>
        </p:txBody>
      </p:sp>
      <p:sp>
        <p:nvSpPr>
          <p:cNvPr id="7" name="Pentagon 6"/>
          <p:cNvSpPr/>
          <p:nvPr/>
        </p:nvSpPr>
        <p:spPr>
          <a:xfrm>
            <a:off x="5482875" y="4280699"/>
            <a:ext cx="3296888" cy="834790"/>
          </a:xfrm>
          <a:prstGeom prst="homePlate">
            <a:avLst>
              <a:gd name="adj" fmla="val 43808"/>
            </a:avLst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Construcții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6,6%;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5,7%,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agricultură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3%  </a:t>
            </a:r>
          </a:p>
        </p:txBody>
      </p:sp>
      <p:sp>
        <p:nvSpPr>
          <p:cNvPr id="8" name="Pentagon 7"/>
          <p:cNvSpPr/>
          <p:nvPr/>
        </p:nvSpPr>
        <p:spPr>
          <a:xfrm>
            <a:off x="6688867" y="3292738"/>
            <a:ext cx="3296888" cy="834789"/>
          </a:xfrm>
          <a:prstGeom prst="homePlate">
            <a:avLst>
              <a:gd name="adj" fmla="val 43808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Investițiile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brute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cresc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3,9%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față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T1 2018</a:t>
            </a:r>
          </a:p>
        </p:txBody>
      </p:sp>
      <p:sp>
        <p:nvSpPr>
          <p:cNvPr id="9" name="Pentagon 8"/>
          <p:cNvSpPr/>
          <p:nvPr/>
        </p:nvSpPr>
        <p:spPr>
          <a:xfrm>
            <a:off x="7874001" y="2287899"/>
            <a:ext cx="3296888" cy="835432"/>
          </a:xfrm>
          <a:prstGeom prst="homePlate">
            <a:avLst>
              <a:gd name="adj" fmla="val 43808"/>
            </a:avLst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economică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5%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T1 2019</a:t>
            </a:r>
          </a:p>
        </p:txBody>
      </p:sp>
      <p:sp>
        <p:nvSpPr>
          <p:cNvPr id="10" name="Pentagon 9"/>
          <p:cNvSpPr/>
          <p:nvPr/>
        </p:nvSpPr>
        <p:spPr>
          <a:xfrm>
            <a:off x="8707445" y="1301872"/>
            <a:ext cx="3296887" cy="834787"/>
          </a:xfrm>
          <a:prstGeom prst="homePlate">
            <a:avLst>
              <a:gd name="adj" fmla="val 43808"/>
            </a:avLst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PIB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1031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miliarde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lei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52552" y="3222655"/>
            <a:ext cx="6108451" cy="2487990"/>
            <a:chOff x="3152552" y="3222655"/>
            <a:chExt cx="6108451" cy="2487990"/>
          </a:xfrm>
        </p:grpSpPr>
        <p:sp>
          <p:nvSpPr>
            <p:cNvPr id="2" name="Right Arrow 1"/>
            <p:cNvSpPr/>
            <p:nvPr/>
          </p:nvSpPr>
          <p:spPr>
            <a:xfrm rot="19297116">
              <a:off x="3152552" y="3222655"/>
              <a:ext cx="6108451" cy="563366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 rot="2957220">
              <a:off x="3028162" y="5097618"/>
              <a:ext cx="940306" cy="2857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Oval 4"/>
          <p:cNvSpPr/>
          <p:nvPr/>
        </p:nvSpPr>
        <p:spPr>
          <a:xfrm>
            <a:off x="795647" y="3420092"/>
            <a:ext cx="2560320" cy="256032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Economia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rezultate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5647" y="1713935"/>
            <a:ext cx="510745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rectificare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bugetară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ro-RO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pozitivă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rezultatele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până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acum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sunt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încurajatoare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2508" y="614305"/>
            <a:ext cx="8661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Rezultate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pozitive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rectificare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pozitivă</a:t>
            </a:r>
            <a:endParaRPr lang="en-US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07FE1BE0-60E6-F042-98DF-6987CBC3C8E0}"/>
              </a:ext>
            </a:extLst>
          </p:cNvPr>
          <p:cNvSpPr/>
          <p:nvPr/>
        </p:nvSpPr>
        <p:spPr>
          <a:xfrm>
            <a:off x="0" y="6377504"/>
            <a:ext cx="12192000" cy="52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8" descr="sigla albastra">
            <a:extLst>
              <a:ext uri="{FF2B5EF4-FFF2-40B4-BE49-F238E27FC236}">
                <a16:creationId xmlns="" xmlns:a16="http://schemas.microsoft.com/office/drawing/2014/main" id="{5286076E-0D8A-F043-9F11-86A8A4CCA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4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Footer Placeholder 3">
            <a:extLst>
              <a:ext uri="{FF2B5EF4-FFF2-40B4-BE49-F238E27FC236}">
                <a16:creationId xmlns="" xmlns:a16="http://schemas.microsoft.com/office/drawing/2014/main" id="{D4D76473-70FF-A945-A01C-EADE0A20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7550" y="6511684"/>
            <a:ext cx="1966966" cy="337670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bg1"/>
                </a:solidFill>
              </a:rPr>
              <a:t>Ministerul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Finanţelor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Publice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="" xmlns:a16="http://schemas.microsoft.com/office/drawing/2014/main" id="{A3A9314C-A693-114B-8740-C5231F66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E45D-6A63-074E-82C8-33CB65D6E2AE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32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6"/>
          <p:cNvSpPr>
            <a:spLocks/>
          </p:cNvSpPr>
          <p:nvPr/>
        </p:nvSpPr>
        <p:spPr bwMode="auto">
          <a:xfrm>
            <a:off x="4123396" y="0"/>
            <a:ext cx="1969432" cy="1953294"/>
          </a:xfrm>
          <a:custGeom>
            <a:avLst/>
            <a:gdLst>
              <a:gd name="T0" fmla="*/ 0 w 1238"/>
              <a:gd name="T1" fmla="*/ 0 h 1229"/>
              <a:gd name="T2" fmla="*/ 1238 w 1238"/>
              <a:gd name="T3" fmla="*/ 0 h 1229"/>
              <a:gd name="T4" fmla="*/ 1238 w 1238"/>
              <a:gd name="T5" fmla="*/ 1088 h 1229"/>
              <a:gd name="T6" fmla="*/ 1238 w 1238"/>
              <a:gd name="T7" fmla="*/ 1088 h 1229"/>
              <a:gd name="T8" fmla="*/ 1121 w 1238"/>
              <a:gd name="T9" fmla="*/ 1095 h 1229"/>
              <a:gd name="T10" fmla="*/ 1012 w 1238"/>
              <a:gd name="T11" fmla="*/ 1113 h 1229"/>
              <a:gd name="T12" fmla="*/ 903 w 1238"/>
              <a:gd name="T13" fmla="*/ 1141 h 1229"/>
              <a:gd name="T14" fmla="*/ 801 w 1238"/>
              <a:gd name="T15" fmla="*/ 1181 h 1229"/>
              <a:gd name="T16" fmla="*/ 703 w 1238"/>
              <a:gd name="T17" fmla="*/ 1229 h 1229"/>
              <a:gd name="T18" fmla="*/ 0 w 1238"/>
              <a:gd name="T19" fmla="*/ 0 h 1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38" h="1229">
                <a:moveTo>
                  <a:pt x="0" y="0"/>
                </a:moveTo>
                <a:lnTo>
                  <a:pt x="1238" y="0"/>
                </a:lnTo>
                <a:lnTo>
                  <a:pt x="1238" y="1088"/>
                </a:lnTo>
                <a:lnTo>
                  <a:pt x="1238" y="1088"/>
                </a:lnTo>
                <a:lnTo>
                  <a:pt x="1121" y="1095"/>
                </a:lnTo>
                <a:lnTo>
                  <a:pt x="1012" y="1113"/>
                </a:lnTo>
                <a:lnTo>
                  <a:pt x="903" y="1141"/>
                </a:lnTo>
                <a:lnTo>
                  <a:pt x="801" y="1181"/>
                </a:lnTo>
                <a:lnTo>
                  <a:pt x="703" y="122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6000">
                <a:schemeClr val="accent1">
                  <a:lumMod val="75000"/>
                </a:schemeClr>
              </a:gs>
              <a:gs pos="17000">
                <a:schemeClr val="accent1"/>
              </a:gs>
            </a:gsLst>
            <a:lin ang="10800000" scaled="1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Freeform 47"/>
          <p:cNvSpPr>
            <a:spLocks/>
          </p:cNvSpPr>
          <p:nvPr/>
        </p:nvSpPr>
        <p:spPr bwMode="auto">
          <a:xfrm>
            <a:off x="1589" y="3436144"/>
            <a:ext cx="4602235" cy="3437733"/>
          </a:xfrm>
          <a:custGeom>
            <a:avLst/>
            <a:gdLst>
              <a:gd name="T0" fmla="*/ 0 w 2893"/>
              <a:gd name="T1" fmla="*/ 0 h 2163"/>
              <a:gd name="T2" fmla="*/ 2753 w 2893"/>
              <a:gd name="T3" fmla="*/ 0 h 2163"/>
              <a:gd name="T4" fmla="*/ 2760 w 2893"/>
              <a:gd name="T5" fmla="*/ 114 h 2163"/>
              <a:gd name="T6" fmla="*/ 2777 w 2893"/>
              <a:gd name="T7" fmla="*/ 225 h 2163"/>
              <a:gd name="T8" fmla="*/ 2805 w 2893"/>
              <a:gd name="T9" fmla="*/ 330 h 2163"/>
              <a:gd name="T10" fmla="*/ 2844 w 2893"/>
              <a:gd name="T11" fmla="*/ 432 h 2163"/>
              <a:gd name="T12" fmla="*/ 2893 w 2893"/>
              <a:gd name="T13" fmla="*/ 529 h 2163"/>
              <a:gd name="T14" fmla="*/ 0 w 2893"/>
              <a:gd name="T15" fmla="*/ 2163 h 2163"/>
              <a:gd name="T16" fmla="*/ 0 w 2893"/>
              <a:gd name="T17" fmla="*/ 0 h 2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93" h="2163">
                <a:moveTo>
                  <a:pt x="0" y="0"/>
                </a:moveTo>
                <a:lnTo>
                  <a:pt x="2753" y="0"/>
                </a:lnTo>
                <a:lnTo>
                  <a:pt x="2760" y="114"/>
                </a:lnTo>
                <a:lnTo>
                  <a:pt x="2777" y="225"/>
                </a:lnTo>
                <a:lnTo>
                  <a:pt x="2805" y="330"/>
                </a:lnTo>
                <a:lnTo>
                  <a:pt x="2844" y="432"/>
                </a:lnTo>
                <a:lnTo>
                  <a:pt x="2893" y="529"/>
                </a:lnTo>
                <a:lnTo>
                  <a:pt x="0" y="216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49000">
                <a:schemeClr val="accent1">
                  <a:lumMod val="75000"/>
                </a:schemeClr>
              </a:gs>
              <a:gs pos="29000">
                <a:schemeClr val="accent1"/>
              </a:gs>
            </a:gsLst>
            <a:lin ang="3960000" scaled="0"/>
            <a:tileRect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1589" y="3179"/>
            <a:ext cx="4602235" cy="3432964"/>
          </a:xfrm>
          <a:custGeom>
            <a:avLst/>
            <a:gdLst>
              <a:gd name="T0" fmla="*/ 0 w 2893"/>
              <a:gd name="T1" fmla="*/ 0 h 2160"/>
              <a:gd name="T2" fmla="*/ 2893 w 2893"/>
              <a:gd name="T3" fmla="*/ 1634 h 2160"/>
              <a:gd name="T4" fmla="*/ 2844 w 2893"/>
              <a:gd name="T5" fmla="*/ 1729 h 2160"/>
              <a:gd name="T6" fmla="*/ 2805 w 2893"/>
              <a:gd name="T7" fmla="*/ 1831 h 2160"/>
              <a:gd name="T8" fmla="*/ 2777 w 2893"/>
              <a:gd name="T9" fmla="*/ 1938 h 2160"/>
              <a:gd name="T10" fmla="*/ 2760 w 2893"/>
              <a:gd name="T11" fmla="*/ 2047 h 2160"/>
              <a:gd name="T12" fmla="*/ 2753 w 2893"/>
              <a:gd name="T13" fmla="*/ 2160 h 2160"/>
              <a:gd name="T14" fmla="*/ 0 w 2893"/>
              <a:gd name="T15" fmla="*/ 2160 h 2160"/>
              <a:gd name="T16" fmla="*/ 0 w 2893"/>
              <a:gd name="T17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93" h="2160">
                <a:moveTo>
                  <a:pt x="0" y="0"/>
                </a:moveTo>
                <a:lnTo>
                  <a:pt x="2893" y="1634"/>
                </a:lnTo>
                <a:lnTo>
                  <a:pt x="2844" y="1729"/>
                </a:lnTo>
                <a:lnTo>
                  <a:pt x="2805" y="1831"/>
                </a:lnTo>
                <a:lnTo>
                  <a:pt x="2777" y="1938"/>
                </a:lnTo>
                <a:lnTo>
                  <a:pt x="2760" y="2047"/>
                </a:lnTo>
                <a:lnTo>
                  <a:pt x="2753" y="2160"/>
                </a:lnTo>
                <a:lnTo>
                  <a:pt x="0" y="216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1">
                  <a:lumMod val="75000"/>
                </a:schemeClr>
              </a:gs>
              <a:gs pos="60000">
                <a:schemeClr val="accent1"/>
              </a:gs>
            </a:gsLst>
            <a:lin ang="5400000" scaled="1"/>
            <a:tileRect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Freeform 49"/>
          <p:cNvSpPr>
            <a:spLocks/>
          </p:cNvSpPr>
          <p:nvPr/>
        </p:nvSpPr>
        <p:spPr bwMode="auto">
          <a:xfrm>
            <a:off x="1588" y="1"/>
            <a:ext cx="5240152" cy="2600153"/>
          </a:xfrm>
          <a:custGeom>
            <a:avLst/>
            <a:gdLst>
              <a:gd name="T0" fmla="*/ 0 w 3294"/>
              <a:gd name="T1" fmla="*/ 0 h 1636"/>
              <a:gd name="T2" fmla="*/ 2591 w 3294"/>
              <a:gd name="T3" fmla="*/ 0 h 1636"/>
              <a:gd name="T4" fmla="*/ 3294 w 3294"/>
              <a:gd name="T5" fmla="*/ 1229 h 1636"/>
              <a:gd name="T6" fmla="*/ 3197 w 3294"/>
              <a:gd name="T7" fmla="*/ 1292 h 1636"/>
              <a:gd name="T8" fmla="*/ 3109 w 3294"/>
              <a:gd name="T9" fmla="*/ 1366 h 1636"/>
              <a:gd name="T10" fmla="*/ 3027 w 3294"/>
              <a:gd name="T11" fmla="*/ 1448 h 1636"/>
              <a:gd name="T12" fmla="*/ 2955 w 3294"/>
              <a:gd name="T13" fmla="*/ 1538 h 1636"/>
              <a:gd name="T14" fmla="*/ 2893 w 3294"/>
              <a:gd name="T15" fmla="*/ 1636 h 1636"/>
              <a:gd name="T16" fmla="*/ 0 w 3294"/>
              <a:gd name="T17" fmla="*/ 2 h 1636"/>
              <a:gd name="T18" fmla="*/ 0 w 3294"/>
              <a:gd name="T19" fmla="*/ 0 h 16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94" h="1636">
                <a:moveTo>
                  <a:pt x="0" y="0"/>
                </a:moveTo>
                <a:lnTo>
                  <a:pt x="2591" y="0"/>
                </a:lnTo>
                <a:lnTo>
                  <a:pt x="3294" y="1229"/>
                </a:lnTo>
                <a:lnTo>
                  <a:pt x="3197" y="1292"/>
                </a:lnTo>
                <a:lnTo>
                  <a:pt x="3109" y="1366"/>
                </a:lnTo>
                <a:lnTo>
                  <a:pt x="3027" y="1448"/>
                </a:lnTo>
                <a:lnTo>
                  <a:pt x="2955" y="1538"/>
                </a:lnTo>
                <a:lnTo>
                  <a:pt x="2893" y="1636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6000">
                <a:schemeClr val="accent1">
                  <a:lumMod val="75000"/>
                </a:schemeClr>
              </a:gs>
              <a:gs pos="17000">
                <a:schemeClr val="accent1"/>
              </a:gs>
            </a:gsLst>
            <a:lin ang="10800000" scaled="1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Freeform 50"/>
          <p:cNvSpPr>
            <a:spLocks/>
          </p:cNvSpPr>
          <p:nvPr/>
        </p:nvSpPr>
        <p:spPr bwMode="auto">
          <a:xfrm>
            <a:off x="6953460" y="1"/>
            <a:ext cx="5229017" cy="2595385"/>
          </a:xfrm>
          <a:custGeom>
            <a:avLst/>
            <a:gdLst>
              <a:gd name="T0" fmla="*/ 719 w 3287"/>
              <a:gd name="T1" fmla="*/ 0 h 1633"/>
              <a:gd name="T2" fmla="*/ 3287 w 3287"/>
              <a:gd name="T3" fmla="*/ 0 h 1633"/>
              <a:gd name="T4" fmla="*/ 3287 w 3287"/>
              <a:gd name="T5" fmla="*/ 0 h 1633"/>
              <a:gd name="T6" fmla="*/ 394 w 3287"/>
              <a:gd name="T7" fmla="*/ 1633 h 1633"/>
              <a:gd name="T8" fmla="*/ 334 w 3287"/>
              <a:gd name="T9" fmla="*/ 1538 h 1633"/>
              <a:gd name="T10" fmla="*/ 262 w 3287"/>
              <a:gd name="T11" fmla="*/ 1450 h 1633"/>
              <a:gd name="T12" fmla="*/ 183 w 3287"/>
              <a:gd name="T13" fmla="*/ 1369 h 1633"/>
              <a:gd name="T14" fmla="*/ 95 w 3287"/>
              <a:gd name="T15" fmla="*/ 1297 h 1633"/>
              <a:gd name="T16" fmla="*/ 0 w 3287"/>
              <a:gd name="T17" fmla="*/ 1234 h 1633"/>
              <a:gd name="T18" fmla="*/ 719 w 3287"/>
              <a:gd name="T19" fmla="*/ 0 h 1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87" h="1633">
                <a:moveTo>
                  <a:pt x="719" y="0"/>
                </a:moveTo>
                <a:lnTo>
                  <a:pt x="3287" y="0"/>
                </a:lnTo>
                <a:lnTo>
                  <a:pt x="3287" y="0"/>
                </a:lnTo>
                <a:lnTo>
                  <a:pt x="394" y="1633"/>
                </a:lnTo>
                <a:lnTo>
                  <a:pt x="334" y="1538"/>
                </a:lnTo>
                <a:lnTo>
                  <a:pt x="262" y="1450"/>
                </a:lnTo>
                <a:lnTo>
                  <a:pt x="183" y="1369"/>
                </a:lnTo>
                <a:lnTo>
                  <a:pt x="95" y="1297"/>
                </a:lnTo>
                <a:lnTo>
                  <a:pt x="0" y="1234"/>
                </a:lnTo>
                <a:lnTo>
                  <a:pt x="719" y="0"/>
                </a:lnTo>
                <a:close/>
              </a:path>
            </a:pathLst>
          </a:custGeom>
          <a:gradFill>
            <a:gsLst>
              <a:gs pos="86000">
                <a:schemeClr val="accent1">
                  <a:lumMod val="75000"/>
                </a:schemeClr>
              </a:gs>
              <a:gs pos="17000">
                <a:schemeClr val="accent1"/>
              </a:gs>
            </a:gsLst>
            <a:lin ang="15000000" scaled="0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Freeform 51"/>
          <p:cNvSpPr>
            <a:spLocks/>
          </p:cNvSpPr>
          <p:nvPr/>
        </p:nvSpPr>
        <p:spPr bwMode="auto">
          <a:xfrm>
            <a:off x="6092828" y="0"/>
            <a:ext cx="2004430" cy="1961240"/>
          </a:xfrm>
          <a:custGeom>
            <a:avLst/>
            <a:gdLst>
              <a:gd name="T0" fmla="*/ 0 w 1260"/>
              <a:gd name="T1" fmla="*/ 0 h 1234"/>
              <a:gd name="T2" fmla="*/ 1260 w 1260"/>
              <a:gd name="T3" fmla="*/ 0 h 1234"/>
              <a:gd name="T4" fmla="*/ 541 w 1260"/>
              <a:gd name="T5" fmla="*/ 1234 h 1234"/>
              <a:gd name="T6" fmla="*/ 443 w 1260"/>
              <a:gd name="T7" fmla="*/ 1183 h 1234"/>
              <a:gd name="T8" fmla="*/ 339 w 1260"/>
              <a:gd name="T9" fmla="*/ 1144 h 1234"/>
              <a:gd name="T10" fmla="*/ 229 w 1260"/>
              <a:gd name="T11" fmla="*/ 1113 h 1234"/>
              <a:gd name="T12" fmla="*/ 116 w 1260"/>
              <a:gd name="T13" fmla="*/ 1095 h 1234"/>
              <a:gd name="T14" fmla="*/ 0 w 1260"/>
              <a:gd name="T15" fmla="*/ 1088 h 1234"/>
              <a:gd name="T16" fmla="*/ 0 w 1260"/>
              <a:gd name="T17" fmla="*/ 0 h 1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0" h="1234">
                <a:moveTo>
                  <a:pt x="0" y="0"/>
                </a:moveTo>
                <a:lnTo>
                  <a:pt x="1260" y="0"/>
                </a:lnTo>
                <a:lnTo>
                  <a:pt x="541" y="1234"/>
                </a:lnTo>
                <a:lnTo>
                  <a:pt x="443" y="1183"/>
                </a:lnTo>
                <a:lnTo>
                  <a:pt x="339" y="1144"/>
                </a:lnTo>
                <a:lnTo>
                  <a:pt x="229" y="1113"/>
                </a:lnTo>
                <a:lnTo>
                  <a:pt x="116" y="1095"/>
                </a:lnTo>
                <a:lnTo>
                  <a:pt x="0" y="108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86000">
                <a:schemeClr val="accent1">
                  <a:lumMod val="75000"/>
                </a:schemeClr>
              </a:gs>
              <a:gs pos="17000">
                <a:schemeClr val="accent1"/>
              </a:gs>
            </a:gsLst>
            <a:lin ang="10800000" scaled="1"/>
            <a:tileRect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Freeform 52"/>
          <p:cNvSpPr>
            <a:spLocks/>
          </p:cNvSpPr>
          <p:nvPr/>
        </p:nvSpPr>
        <p:spPr bwMode="auto">
          <a:xfrm>
            <a:off x="1589" y="4276901"/>
            <a:ext cx="5230607" cy="2596974"/>
          </a:xfrm>
          <a:custGeom>
            <a:avLst/>
            <a:gdLst>
              <a:gd name="T0" fmla="*/ 2893 w 3288"/>
              <a:gd name="T1" fmla="*/ 0 h 1634"/>
              <a:gd name="T2" fmla="*/ 2953 w 3288"/>
              <a:gd name="T3" fmla="*/ 96 h 1634"/>
              <a:gd name="T4" fmla="*/ 3025 w 3288"/>
              <a:gd name="T5" fmla="*/ 184 h 1634"/>
              <a:gd name="T6" fmla="*/ 3104 w 3288"/>
              <a:gd name="T7" fmla="*/ 265 h 1634"/>
              <a:gd name="T8" fmla="*/ 3192 w 3288"/>
              <a:gd name="T9" fmla="*/ 337 h 1634"/>
              <a:gd name="T10" fmla="*/ 3288 w 3288"/>
              <a:gd name="T11" fmla="*/ 400 h 1634"/>
              <a:gd name="T12" fmla="*/ 2568 w 3288"/>
              <a:gd name="T13" fmla="*/ 1634 h 1634"/>
              <a:gd name="T14" fmla="*/ 0 w 3288"/>
              <a:gd name="T15" fmla="*/ 1634 h 1634"/>
              <a:gd name="T16" fmla="*/ 0 w 3288"/>
              <a:gd name="T17" fmla="*/ 1634 h 1634"/>
              <a:gd name="T18" fmla="*/ 2893 w 3288"/>
              <a:gd name="T19" fmla="*/ 0 h 1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88" h="1634">
                <a:moveTo>
                  <a:pt x="2893" y="0"/>
                </a:moveTo>
                <a:lnTo>
                  <a:pt x="2953" y="96"/>
                </a:lnTo>
                <a:lnTo>
                  <a:pt x="3025" y="184"/>
                </a:lnTo>
                <a:lnTo>
                  <a:pt x="3104" y="265"/>
                </a:lnTo>
                <a:lnTo>
                  <a:pt x="3192" y="337"/>
                </a:lnTo>
                <a:lnTo>
                  <a:pt x="3288" y="400"/>
                </a:lnTo>
                <a:lnTo>
                  <a:pt x="2568" y="1634"/>
                </a:lnTo>
                <a:lnTo>
                  <a:pt x="0" y="1634"/>
                </a:lnTo>
                <a:lnTo>
                  <a:pt x="0" y="1634"/>
                </a:lnTo>
                <a:lnTo>
                  <a:pt x="2893" y="0"/>
                </a:lnTo>
                <a:close/>
              </a:path>
            </a:pathLst>
          </a:custGeom>
          <a:gradFill>
            <a:gsLst>
              <a:gs pos="69000">
                <a:schemeClr val="accent1">
                  <a:lumMod val="75000"/>
                </a:schemeClr>
              </a:gs>
              <a:gs pos="48000">
                <a:schemeClr val="accent1"/>
              </a:gs>
            </a:gsLst>
            <a:lin ang="3000000" scaled="0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Freeform 53"/>
          <p:cNvSpPr>
            <a:spLocks/>
          </p:cNvSpPr>
          <p:nvPr/>
        </p:nvSpPr>
        <p:spPr bwMode="auto">
          <a:xfrm>
            <a:off x="7580242" y="1"/>
            <a:ext cx="4602235" cy="3436143"/>
          </a:xfrm>
          <a:custGeom>
            <a:avLst/>
            <a:gdLst>
              <a:gd name="T0" fmla="*/ 2893 w 2893"/>
              <a:gd name="T1" fmla="*/ 0 h 2162"/>
              <a:gd name="T2" fmla="*/ 2893 w 2893"/>
              <a:gd name="T3" fmla="*/ 2162 h 2162"/>
              <a:gd name="T4" fmla="*/ 140 w 2893"/>
              <a:gd name="T5" fmla="*/ 2162 h 2162"/>
              <a:gd name="T6" fmla="*/ 133 w 2893"/>
              <a:gd name="T7" fmla="*/ 2049 h 2162"/>
              <a:gd name="T8" fmla="*/ 116 w 2893"/>
              <a:gd name="T9" fmla="*/ 1940 h 2162"/>
              <a:gd name="T10" fmla="*/ 86 w 2893"/>
              <a:gd name="T11" fmla="*/ 1833 h 2162"/>
              <a:gd name="T12" fmla="*/ 49 w 2893"/>
              <a:gd name="T13" fmla="*/ 1731 h 2162"/>
              <a:gd name="T14" fmla="*/ 0 w 2893"/>
              <a:gd name="T15" fmla="*/ 1633 h 2162"/>
              <a:gd name="T16" fmla="*/ 2893 w 2893"/>
              <a:gd name="T17" fmla="*/ 0 h 2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93" h="2162">
                <a:moveTo>
                  <a:pt x="2893" y="0"/>
                </a:moveTo>
                <a:lnTo>
                  <a:pt x="2893" y="2162"/>
                </a:lnTo>
                <a:lnTo>
                  <a:pt x="140" y="2162"/>
                </a:lnTo>
                <a:lnTo>
                  <a:pt x="133" y="2049"/>
                </a:lnTo>
                <a:lnTo>
                  <a:pt x="116" y="1940"/>
                </a:lnTo>
                <a:lnTo>
                  <a:pt x="86" y="1833"/>
                </a:lnTo>
                <a:lnTo>
                  <a:pt x="49" y="1731"/>
                </a:lnTo>
                <a:lnTo>
                  <a:pt x="0" y="1633"/>
                </a:lnTo>
                <a:lnTo>
                  <a:pt x="2893" y="0"/>
                </a:lnTo>
                <a:close/>
              </a:path>
            </a:pathLst>
          </a:custGeom>
          <a:gradFill>
            <a:gsLst>
              <a:gs pos="86000">
                <a:schemeClr val="accent1">
                  <a:lumMod val="75000"/>
                </a:schemeClr>
              </a:gs>
              <a:gs pos="17000">
                <a:schemeClr val="accent1"/>
              </a:gs>
            </a:gsLst>
            <a:lin ang="15000000" scaled="0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6942324" y="4276901"/>
            <a:ext cx="5240152" cy="2596974"/>
          </a:xfrm>
          <a:custGeom>
            <a:avLst/>
            <a:gdLst>
              <a:gd name="T0" fmla="*/ 401 w 3294"/>
              <a:gd name="T1" fmla="*/ 0 h 1634"/>
              <a:gd name="T2" fmla="*/ 3294 w 3294"/>
              <a:gd name="T3" fmla="*/ 1632 h 1634"/>
              <a:gd name="T4" fmla="*/ 3294 w 3294"/>
              <a:gd name="T5" fmla="*/ 1634 h 1634"/>
              <a:gd name="T6" fmla="*/ 703 w 3294"/>
              <a:gd name="T7" fmla="*/ 1634 h 1634"/>
              <a:gd name="T8" fmla="*/ 0 w 3294"/>
              <a:gd name="T9" fmla="*/ 404 h 1634"/>
              <a:gd name="T10" fmla="*/ 97 w 3294"/>
              <a:gd name="T11" fmla="*/ 341 h 1634"/>
              <a:gd name="T12" fmla="*/ 185 w 3294"/>
              <a:gd name="T13" fmla="*/ 270 h 1634"/>
              <a:gd name="T14" fmla="*/ 267 w 3294"/>
              <a:gd name="T15" fmla="*/ 186 h 1634"/>
              <a:gd name="T16" fmla="*/ 339 w 3294"/>
              <a:gd name="T17" fmla="*/ 98 h 1634"/>
              <a:gd name="T18" fmla="*/ 401 w 3294"/>
              <a:gd name="T19" fmla="*/ 0 h 1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94" h="1634">
                <a:moveTo>
                  <a:pt x="401" y="0"/>
                </a:moveTo>
                <a:lnTo>
                  <a:pt x="3294" y="1632"/>
                </a:lnTo>
                <a:lnTo>
                  <a:pt x="3294" y="1634"/>
                </a:lnTo>
                <a:lnTo>
                  <a:pt x="703" y="1634"/>
                </a:lnTo>
                <a:lnTo>
                  <a:pt x="0" y="404"/>
                </a:lnTo>
                <a:lnTo>
                  <a:pt x="97" y="341"/>
                </a:lnTo>
                <a:lnTo>
                  <a:pt x="185" y="270"/>
                </a:lnTo>
                <a:lnTo>
                  <a:pt x="267" y="186"/>
                </a:lnTo>
                <a:lnTo>
                  <a:pt x="339" y="98"/>
                </a:lnTo>
                <a:lnTo>
                  <a:pt x="401" y="0"/>
                </a:lnTo>
                <a:close/>
              </a:path>
            </a:pathLst>
          </a:custGeom>
          <a:gradFill>
            <a:gsLst>
              <a:gs pos="87000">
                <a:schemeClr val="accent1">
                  <a:lumMod val="75000"/>
                </a:schemeClr>
              </a:gs>
              <a:gs pos="24000">
                <a:schemeClr val="accent1"/>
              </a:gs>
            </a:gsLst>
            <a:lin ang="0" scaled="1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7580242" y="3436143"/>
            <a:ext cx="4602235" cy="3434554"/>
          </a:xfrm>
          <a:custGeom>
            <a:avLst/>
            <a:gdLst>
              <a:gd name="T0" fmla="*/ 140 w 2893"/>
              <a:gd name="T1" fmla="*/ 0 h 2161"/>
              <a:gd name="T2" fmla="*/ 2893 w 2893"/>
              <a:gd name="T3" fmla="*/ 0 h 2161"/>
              <a:gd name="T4" fmla="*/ 2893 w 2893"/>
              <a:gd name="T5" fmla="*/ 2161 h 2161"/>
              <a:gd name="T6" fmla="*/ 0 w 2893"/>
              <a:gd name="T7" fmla="*/ 529 h 2161"/>
              <a:gd name="T8" fmla="*/ 49 w 2893"/>
              <a:gd name="T9" fmla="*/ 432 h 2161"/>
              <a:gd name="T10" fmla="*/ 86 w 2893"/>
              <a:gd name="T11" fmla="*/ 330 h 2161"/>
              <a:gd name="T12" fmla="*/ 116 w 2893"/>
              <a:gd name="T13" fmla="*/ 225 h 2161"/>
              <a:gd name="T14" fmla="*/ 133 w 2893"/>
              <a:gd name="T15" fmla="*/ 114 h 2161"/>
              <a:gd name="T16" fmla="*/ 140 w 2893"/>
              <a:gd name="T17" fmla="*/ 0 h 2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93" h="2161">
                <a:moveTo>
                  <a:pt x="140" y="0"/>
                </a:moveTo>
                <a:lnTo>
                  <a:pt x="2893" y="0"/>
                </a:lnTo>
                <a:lnTo>
                  <a:pt x="2893" y="2161"/>
                </a:lnTo>
                <a:lnTo>
                  <a:pt x="0" y="529"/>
                </a:lnTo>
                <a:lnTo>
                  <a:pt x="49" y="432"/>
                </a:lnTo>
                <a:lnTo>
                  <a:pt x="86" y="330"/>
                </a:lnTo>
                <a:lnTo>
                  <a:pt x="116" y="225"/>
                </a:lnTo>
                <a:lnTo>
                  <a:pt x="133" y="114"/>
                </a:lnTo>
                <a:lnTo>
                  <a:pt x="140" y="0"/>
                </a:lnTo>
                <a:close/>
              </a:path>
            </a:pathLst>
          </a:custGeom>
          <a:gradFill flip="none" rotWithShape="1">
            <a:gsLst>
              <a:gs pos="86000">
                <a:schemeClr val="accent1">
                  <a:lumMod val="75000"/>
                </a:schemeClr>
              </a:gs>
              <a:gs pos="17000">
                <a:schemeClr val="accent1"/>
              </a:gs>
            </a:gsLst>
            <a:lin ang="16800000" scaled="0"/>
            <a:tileRect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Freeform 56"/>
          <p:cNvSpPr>
            <a:spLocks/>
          </p:cNvSpPr>
          <p:nvPr/>
        </p:nvSpPr>
        <p:spPr bwMode="auto">
          <a:xfrm>
            <a:off x="6092829" y="4918993"/>
            <a:ext cx="1967841" cy="1954883"/>
          </a:xfrm>
          <a:custGeom>
            <a:avLst/>
            <a:gdLst>
              <a:gd name="T0" fmla="*/ 534 w 1237"/>
              <a:gd name="T1" fmla="*/ 0 h 1230"/>
              <a:gd name="T2" fmla="*/ 1237 w 1237"/>
              <a:gd name="T3" fmla="*/ 1230 h 1230"/>
              <a:gd name="T4" fmla="*/ 0 w 1237"/>
              <a:gd name="T5" fmla="*/ 1230 h 1230"/>
              <a:gd name="T6" fmla="*/ 0 w 1237"/>
              <a:gd name="T7" fmla="*/ 142 h 1230"/>
              <a:gd name="T8" fmla="*/ 113 w 1237"/>
              <a:gd name="T9" fmla="*/ 135 h 1230"/>
              <a:gd name="T10" fmla="*/ 225 w 1237"/>
              <a:gd name="T11" fmla="*/ 118 h 1230"/>
              <a:gd name="T12" fmla="*/ 334 w 1237"/>
              <a:gd name="T13" fmla="*/ 88 h 1230"/>
              <a:gd name="T14" fmla="*/ 436 w 1237"/>
              <a:gd name="T15" fmla="*/ 49 h 1230"/>
              <a:gd name="T16" fmla="*/ 534 w 1237"/>
              <a:gd name="T17" fmla="*/ 0 h 1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37" h="1230">
                <a:moveTo>
                  <a:pt x="534" y="0"/>
                </a:moveTo>
                <a:lnTo>
                  <a:pt x="1237" y="1230"/>
                </a:lnTo>
                <a:lnTo>
                  <a:pt x="0" y="1230"/>
                </a:lnTo>
                <a:lnTo>
                  <a:pt x="0" y="142"/>
                </a:lnTo>
                <a:lnTo>
                  <a:pt x="113" y="135"/>
                </a:lnTo>
                <a:lnTo>
                  <a:pt x="225" y="118"/>
                </a:lnTo>
                <a:lnTo>
                  <a:pt x="334" y="88"/>
                </a:lnTo>
                <a:lnTo>
                  <a:pt x="436" y="49"/>
                </a:lnTo>
                <a:lnTo>
                  <a:pt x="534" y="0"/>
                </a:lnTo>
                <a:close/>
              </a:path>
            </a:pathLst>
          </a:custGeom>
          <a:gradFill>
            <a:gsLst>
              <a:gs pos="87000">
                <a:schemeClr val="accent1">
                  <a:lumMod val="75000"/>
                </a:schemeClr>
              </a:gs>
              <a:gs pos="24000">
                <a:schemeClr val="accent1"/>
              </a:gs>
            </a:gsLst>
            <a:lin ang="0" scaled="1"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 57"/>
          <p:cNvSpPr>
            <a:spLocks/>
          </p:cNvSpPr>
          <p:nvPr/>
        </p:nvSpPr>
        <p:spPr bwMode="auto">
          <a:xfrm>
            <a:off x="4086808" y="4912635"/>
            <a:ext cx="2006021" cy="1961240"/>
          </a:xfrm>
          <a:custGeom>
            <a:avLst/>
            <a:gdLst>
              <a:gd name="T0" fmla="*/ 720 w 1261"/>
              <a:gd name="T1" fmla="*/ 0 h 1234"/>
              <a:gd name="T2" fmla="*/ 817 w 1261"/>
              <a:gd name="T3" fmla="*/ 51 h 1234"/>
              <a:gd name="T4" fmla="*/ 922 w 1261"/>
              <a:gd name="T5" fmla="*/ 90 h 1234"/>
              <a:gd name="T6" fmla="*/ 1031 w 1261"/>
              <a:gd name="T7" fmla="*/ 120 h 1234"/>
              <a:gd name="T8" fmla="*/ 1144 w 1261"/>
              <a:gd name="T9" fmla="*/ 139 h 1234"/>
              <a:gd name="T10" fmla="*/ 1261 w 1261"/>
              <a:gd name="T11" fmla="*/ 146 h 1234"/>
              <a:gd name="T12" fmla="*/ 1261 w 1261"/>
              <a:gd name="T13" fmla="*/ 146 h 1234"/>
              <a:gd name="T14" fmla="*/ 1261 w 1261"/>
              <a:gd name="T15" fmla="*/ 1234 h 1234"/>
              <a:gd name="T16" fmla="*/ 0 w 1261"/>
              <a:gd name="T17" fmla="*/ 1234 h 1234"/>
              <a:gd name="T18" fmla="*/ 720 w 1261"/>
              <a:gd name="T19" fmla="*/ 0 h 1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61" h="1234">
                <a:moveTo>
                  <a:pt x="720" y="0"/>
                </a:moveTo>
                <a:lnTo>
                  <a:pt x="817" y="51"/>
                </a:lnTo>
                <a:lnTo>
                  <a:pt x="922" y="90"/>
                </a:lnTo>
                <a:lnTo>
                  <a:pt x="1031" y="120"/>
                </a:lnTo>
                <a:lnTo>
                  <a:pt x="1144" y="139"/>
                </a:lnTo>
                <a:lnTo>
                  <a:pt x="1261" y="146"/>
                </a:lnTo>
                <a:lnTo>
                  <a:pt x="1261" y="146"/>
                </a:lnTo>
                <a:lnTo>
                  <a:pt x="1261" y="1234"/>
                </a:lnTo>
                <a:lnTo>
                  <a:pt x="0" y="1234"/>
                </a:lnTo>
                <a:lnTo>
                  <a:pt x="720" y="0"/>
                </a:lnTo>
                <a:close/>
              </a:path>
            </a:pathLst>
          </a:custGeom>
          <a:gradFill flip="none" rotWithShape="1">
            <a:gsLst>
              <a:gs pos="87000">
                <a:schemeClr val="accent1">
                  <a:lumMod val="75000"/>
                </a:schemeClr>
              </a:gs>
              <a:gs pos="24000">
                <a:schemeClr val="accent1"/>
              </a:gs>
            </a:gsLst>
            <a:lin ang="0" scaled="1"/>
            <a:tileRect/>
          </a:gra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135008" y="1286952"/>
            <a:ext cx="22588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Toate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ramurile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economiei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reale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avut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evoluții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pozitive</a:t>
            </a:r>
            <a:endParaRPr lang="en-U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9296400" y="3922693"/>
            <a:ext cx="1684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Puterea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cumpărare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în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intervalul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ianuarie-mai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2019 – 11,5%.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839085" y="5814536"/>
            <a:ext cx="2525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Pensia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T1 2019 - 1.227 lei.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T1 2017,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pensia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medie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 1.016 lei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384844" y="5980093"/>
            <a:ext cx="18635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Creștere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economică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5%. </a:t>
            </a:r>
            <a:b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treia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creștere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din UE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209800" y="5410200"/>
            <a:ext cx="16845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Salariați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în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economie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aprox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5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milioane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092689" y="3842138"/>
            <a:ext cx="1684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Câștigul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salarial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mediu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net a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depășit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3.100 lei, cu 750 de lei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371600" y="2322493"/>
            <a:ext cx="1684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Rata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reală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creștere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investițiilor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avansat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cu 3,9%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48" name="Group 247"/>
          <p:cNvGrpSpPr/>
          <p:nvPr/>
        </p:nvGrpSpPr>
        <p:grpSpPr>
          <a:xfrm>
            <a:off x="3228275" y="2453103"/>
            <a:ext cx="731857" cy="864000"/>
            <a:chOff x="-1206500" y="2587625"/>
            <a:chExt cx="1133475" cy="1247776"/>
          </a:xfrm>
          <a:solidFill>
            <a:schemeClr val="bg1"/>
          </a:solidFill>
        </p:grpSpPr>
        <p:sp>
          <p:nvSpPr>
            <p:cNvPr id="249" name="Freeform 68"/>
            <p:cNvSpPr>
              <a:spLocks/>
            </p:cNvSpPr>
            <p:nvPr/>
          </p:nvSpPr>
          <p:spPr bwMode="auto">
            <a:xfrm>
              <a:off x="-1074738" y="2587625"/>
              <a:ext cx="268288" cy="268288"/>
            </a:xfrm>
            <a:custGeom>
              <a:avLst/>
              <a:gdLst>
                <a:gd name="T0" fmla="*/ 423 w 847"/>
                <a:gd name="T1" fmla="*/ 0 h 845"/>
                <a:gd name="T2" fmla="*/ 423 w 847"/>
                <a:gd name="T3" fmla="*/ 0 h 845"/>
                <a:gd name="T4" fmla="*/ 476 w 847"/>
                <a:gd name="T5" fmla="*/ 3 h 845"/>
                <a:gd name="T6" fmla="*/ 527 w 847"/>
                <a:gd name="T7" fmla="*/ 13 h 845"/>
                <a:gd name="T8" fmla="*/ 577 w 847"/>
                <a:gd name="T9" fmla="*/ 29 h 845"/>
                <a:gd name="T10" fmla="*/ 623 w 847"/>
                <a:gd name="T11" fmla="*/ 49 h 845"/>
                <a:gd name="T12" fmla="*/ 665 w 847"/>
                <a:gd name="T13" fmla="*/ 76 h 845"/>
                <a:gd name="T14" fmla="*/ 705 w 847"/>
                <a:gd name="T15" fmla="*/ 106 h 845"/>
                <a:gd name="T16" fmla="*/ 740 w 847"/>
                <a:gd name="T17" fmla="*/ 142 h 845"/>
                <a:gd name="T18" fmla="*/ 770 w 847"/>
                <a:gd name="T19" fmla="*/ 181 h 845"/>
                <a:gd name="T20" fmla="*/ 797 w 847"/>
                <a:gd name="T21" fmla="*/ 223 h 845"/>
                <a:gd name="T22" fmla="*/ 819 w 847"/>
                <a:gd name="T23" fmla="*/ 269 h 845"/>
                <a:gd name="T24" fmla="*/ 833 w 847"/>
                <a:gd name="T25" fmla="*/ 319 h 845"/>
                <a:gd name="T26" fmla="*/ 843 w 847"/>
                <a:gd name="T27" fmla="*/ 370 h 845"/>
                <a:gd name="T28" fmla="*/ 847 w 847"/>
                <a:gd name="T29" fmla="*/ 423 h 845"/>
                <a:gd name="T30" fmla="*/ 843 w 847"/>
                <a:gd name="T31" fmla="*/ 476 h 845"/>
                <a:gd name="T32" fmla="*/ 833 w 847"/>
                <a:gd name="T33" fmla="*/ 527 h 845"/>
                <a:gd name="T34" fmla="*/ 819 w 847"/>
                <a:gd name="T35" fmla="*/ 575 h 845"/>
                <a:gd name="T36" fmla="*/ 797 w 847"/>
                <a:gd name="T37" fmla="*/ 621 h 845"/>
                <a:gd name="T38" fmla="*/ 770 w 847"/>
                <a:gd name="T39" fmla="*/ 665 h 845"/>
                <a:gd name="T40" fmla="*/ 740 w 847"/>
                <a:gd name="T41" fmla="*/ 703 h 845"/>
                <a:gd name="T42" fmla="*/ 705 w 847"/>
                <a:gd name="T43" fmla="*/ 739 h 845"/>
                <a:gd name="T44" fmla="*/ 665 w 847"/>
                <a:gd name="T45" fmla="*/ 770 h 845"/>
                <a:gd name="T46" fmla="*/ 623 w 847"/>
                <a:gd name="T47" fmla="*/ 797 h 845"/>
                <a:gd name="T48" fmla="*/ 577 w 847"/>
                <a:gd name="T49" fmla="*/ 817 h 845"/>
                <a:gd name="T50" fmla="*/ 527 w 847"/>
                <a:gd name="T51" fmla="*/ 833 h 845"/>
                <a:gd name="T52" fmla="*/ 476 w 847"/>
                <a:gd name="T53" fmla="*/ 843 h 845"/>
                <a:gd name="T54" fmla="*/ 423 w 847"/>
                <a:gd name="T55" fmla="*/ 845 h 845"/>
                <a:gd name="T56" fmla="*/ 369 w 847"/>
                <a:gd name="T57" fmla="*/ 843 h 845"/>
                <a:gd name="T58" fmla="*/ 318 w 847"/>
                <a:gd name="T59" fmla="*/ 833 h 845"/>
                <a:gd name="T60" fmla="*/ 270 w 847"/>
                <a:gd name="T61" fmla="*/ 817 h 845"/>
                <a:gd name="T62" fmla="*/ 224 w 847"/>
                <a:gd name="T63" fmla="*/ 797 h 845"/>
                <a:gd name="T64" fmla="*/ 181 w 847"/>
                <a:gd name="T65" fmla="*/ 770 h 845"/>
                <a:gd name="T66" fmla="*/ 141 w 847"/>
                <a:gd name="T67" fmla="*/ 739 h 845"/>
                <a:gd name="T68" fmla="*/ 106 w 847"/>
                <a:gd name="T69" fmla="*/ 703 h 845"/>
                <a:gd name="T70" fmla="*/ 75 w 847"/>
                <a:gd name="T71" fmla="*/ 665 h 845"/>
                <a:gd name="T72" fmla="*/ 49 w 847"/>
                <a:gd name="T73" fmla="*/ 621 h 845"/>
                <a:gd name="T74" fmla="*/ 27 w 847"/>
                <a:gd name="T75" fmla="*/ 575 h 845"/>
                <a:gd name="T76" fmla="*/ 12 w 847"/>
                <a:gd name="T77" fmla="*/ 527 h 845"/>
                <a:gd name="T78" fmla="*/ 2 w 847"/>
                <a:gd name="T79" fmla="*/ 476 h 845"/>
                <a:gd name="T80" fmla="*/ 0 w 847"/>
                <a:gd name="T81" fmla="*/ 423 h 845"/>
                <a:gd name="T82" fmla="*/ 2 w 847"/>
                <a:gd name="T83" fmla="*/ 370 h 845"/>
                <a:gd name="T84" fmla="*/ 12 w 847"/>
                <a:gd name="T85" fmla="*/ 319 h 845"/>
                <a:gd name="T86" fmla="*/ 27 w 847"/>
                <a:gd name="T87" fmla="*/ 269 h 845"/>
                <a:gd name="T88" fmla="*/ 49 w 847"/>
                <a:gd name="T89" fmla="*/ 223 h 845"/>
                <a:gd name="T90" fmla="*/ 75 w 847"/>
                <a:gd name="T91" fmla="*/ 181 h 845"/>
                <a:gd name="T92" fmla="*/ 106 w 847"/>
                <a:gd name="T93" fmla="*/ 142 h 845"/>
                <a:gd name="T94" fmla="*/ 141 w 847"/>
                <a:gd name="T95" fmla="*/ 106 h 845"/>
                <a:gd name="T96" fmla="*/ 181 w 847"/>
                <a:gd name="T97" fmla="*/ 76 h 845"/>
                <a:gd name="T98" fmla="*/ 224 w 847"/>
                <a:gd name="T99" fmla="*/ 49 h 845"/>
                <a:gd name="T100" fmla="*/ 270 w 847"/>
                <a:gd name="T101" fmla="*/ 29 h 845"/>
                <a:gd name="T102" fmla="*/ 318 w 847"/>
                <a:gd name="T103" fmla="*/ 13 h 845"/>
                <a:gd name="T104" fmla="*/ 369 w 847"/>
                <a:gd name="T105" fmla="*/ 3 h 845"/>
                <a:gd name="T106" fmla="*/ 423 w 847"/>
                <a:gd name="T107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47" h="845">
                  <a:moveTo>
                    <a:pt x="423" y="0"/>
                  </a:moveTo>
                  <a:lnTo>
                    <a:pt x="423" y="0"/>
                  </a:lnTo>
                  <a:lnTo>
                    <a:pt x="476" y="3"/>
                  </a:lnTo>
                  <a:lnTo>
                    <a:pt x="527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5" y="76"/>
                  </a:lnTo>
                  <a:lnTo>
                    <a:pt x="705" y="106"/>
                  </a:lnTo>
                  <a:lnTo>
                    <a:pt x="740" y="142"/>
                  </a:lnTo>
                  <a:lnTo>
                    <a:pt x="770" y="181"/>
                  </a:lnTo>
                  <a:lnTo>
                    <a:pt x="797" y="223"/>
                  </a:lnTo>
                  <a:lnTo>
                    <a:pt x="819" y="269"/>
                  </a:lnTo>
                  <a:lnTo>
                    <a:pt x="833" y="319"/>
                  </a:lnTo>
                  <a:lnTo>
                    <a:pt x="843" y="370"/>
                  </a:lnTo>
                  <a:lnTo>
                    <a:pt x="847" y="423"/>
                  </a:lnTo>
                  <a:lnTo>
                    <a:pt x="843" y="476"/>
                  </a:lnTo>
                  <a:lnTo>
                    <a:pt x="833" y="527"/>
                  </a:lnTo>
                  <a:lnTo>
                    <a:pt x="819" y="575"/>
                  </a:lnTo>
                  <a:lnTo>
                    <a:pt x="797" y="621"/>
                  </a:lnTo>
                  <a:lnTo>
                    <a:pt x="770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5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7" y="833"/>
                  </a:lnTo>
                  <a:lnTo>
                    <a:pt x="476" y="843"/>
                  </a:lnTo>
                  <a:lnTo>
                    <a:pt x="423" y="845"/>
                  </a:lnTo>
                  <a:lnTo>
                    <a:pt x="369" y="843"/>
                  </a:lnTo>
                  <a:lnTo>
                    <a:pt x="318" y="833"/>
                  </a:lnTo>
                  <a:lnTo>
                    <a:pt x="270" y="817"/>
                  </a:lnTo>
                  <a:lnTo>
                    <a:pt x="224" y="797"/>
                  </a:lnTo>
                  <a:lnTo>
                    <a:pt x="181" y="770"/>
                  </a:lnTo>
                  <a:lnTo>
                    <a:pt x="141" y="739"/>
                  </a:lnTo>
                  <a:lnTo>
                    <a:pt x="106" y="703"/>
                  </a:lnTo>
                  <a:lnTo>
                    <a:pt x="75" y="665"/>
                  </a:lnTo>
                  <a:lnTo>
                    <a:pt x="49" y="621"/>
                  </a:lnTo>
                  <a:lnTo>
                    <a:pt x="27" y="575"/>
                  </a:lnTo>
                  <a:lnTo>
                    <a:pt x="12" y="527"/>
                  </a:lnTo>
                  <a:lnTo>
                    <a:pt x="2" y="476"/>
                  </a:lnTo>
                  <a:lnTo>
                    <a:pt x="0" y="423"/>
                  </a:lnTo>
                  <a:lnTo>
                    <a:pt x="2" y="370"/>
                  </a:lnTo>
                  <a:lnTo>
                    <a:pt x="12" y="319"/>
                  </a:lnTo>
                  <a:lnTo>
                    <a:pt x="27" y="269"/>
                  </a:lnTo>
                  <a:lnTo>
                    <a:pt x="49" y="223"/>
                  </a:lnTo>
                  <a:lnTo>
                    <a:pt x="75" y="181"/>
                  </a:lnTo>
                  <a:lnTo>
                    <a:pt x="106" y="142"/>
                  </a:lnTo>
                  <a:lnTo>
                    <a:pt x="141" y="106"/>
                  </a:lnTo>
                  <a:lnTo>
                    <a:pt x="181" y="76"/>
                  </a:lnTo>
                  <a:lnTo>
                    <a:pt x="224" y="49"/>
                  </a:lnTo>
                  <a:lnTo>
                    <a:pt x="270" y="29"/>
                  </a:lnTo>
                  <a:lnTo>
                    <a:pt x="318" y="13"/>
                  </a:lnTo>
                  <a:lnTo>
                    <a:pt x="369" y="3"/>
                  </a:lnTo>
                  <a:lnTo>
                    <a:pt x="4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0" name="Freeform 69"/>
            <p:cNvSpPr>
              <a:spLocks/>
            </p:cNvSpPr>
            <p:nvPr/>
          </p:nvSpPr>
          <p:spPr bwMode="auto">
            <a:xfrm>
              <a:off x="-630238" y="2587625"/>
              <a:ext cx="269875" cy="269875"/>
            </a:xfrm>
            <a:custGeom>
              <a:avLst/>
              <a:gdLst>
                <a:gd name="T0" fmla="*/ 424 w 848"/>
                <a:gd name="T1" fmla="*/ 0 h 846"/>
                <a:gd name="T2" fmla="*/ 477 w 848"/>
                <a:gd name="T3" fmla="*/ 3 h 846"/>
                <a:gd name="T4" fmla="*/ 528 w 848"/>
                <a:gd name="T5" fmla="*/ 13 h 846"/>
                <a:gd name="T6" fmla="*/ 577 w 848"/>
                <a:gd name="T7" fmla="*/ 29 h 846"/>
                <a:gd name="T8" fmla="*/ 623 w 848"/>
                <a:gd name="T9" fmla="*/ 49 h 846"/>
                <a:gd name="T10" fmla="*/ 666 w 848"/>
                <a:gd name="T11" fmla="*/ 76 h 846"/>
                <a:gd name="T12" fmla="*/ 705 w 848"/>
                <a:gd name="T13" fmla="*/ 107 h 846"/>
                <a:gd name="T14" fmla="*/ 740 w 848"/>
                <a:gd name="T15" fmla="*/ 142 h 846"/>
                <a:gd name="T16" fmla="*/ 772 w 848"/>
                <a:gd name="T17" fmla="*/ 181 h 846"/>
                <a:gd name="T18" fmla="*/ 798 w 848"/>
                <a:gd name="T19" fmla="*/ 225 h 846"/>
                <a:gd name="T20" fmla="*/ 819 w 848"/>
                <a:gd name="T21" fmla="*/ 271 h 846"/>
                <a:gd name="T22" fmla="*/ 835 w 848"/>
                <a:gd name="T23" fmla="*/ 319 h 846"/>
                <a:gd name="T24" fmla="*/ 844 w 848"/>
                <a:gd name="T25" fmla="*/ 370 h 846"/>
                <a:gd name="T26" fmla="*/ 848 w 848"/>
                <a:gd name="T27" fmla="*/ 423 h 846"/>
                <a:gd name="T28" fmla="*/ 844 w 848"/>
                <a:gd name="T29" fmla="*/ 476 h 846"/>
                <a:gd name="T30" fmla="*/ 835 w 848"/>
                <a:gd name="T31" fmla="*/ 527 h 846"/>
                <a:gd name="T32" fmla="*/ 819 w 848"/>
                <a:gd name="T33" fmla="*/ 575 h 846"/>
                <a:gd name="T34" fmla="*/ 798 w 848"/>
                <a:gd name="T35" fmla="*/ 621 h 846"/>
                <a:gd name="T36" fmla="*/ 772 w 848"/>
                <a:gd name="T37" fmla="*/ 665 h 846"/>
                <a:gd name="T38" fmla="*/ 740 w 848"/>
                <a:gd name="T39" fmla="*/ 703 h 846"/>
                <a:gd name="T40" fmla="*/ 705 w 848"/>
                <a:gd name="T41" fmla="*/ 739 h 846"/>
                <a:gd name="T42" fmla="*/ 666 w 848"/>
                <a:gd name="T43" fmla="*/ 770 h 846"/>
                <a:gd name="T44" fmla="*/ 623 w 848"/>
                <a:gd name="T45" fmla="*/ 797 h 846"/>
                <a:gd name="T46" fmla="*/ 577 w 848"/>
                <a:gd name="T47" fmla="*/ 817 h 846"/>
                <a:gd name="T48" fmla="*/ 528 w 848"/>
                <a:gd name="T49" fmla="*/ 833 h 846"/>
                <a:gd name="T50" fmla="*/ 477 w 848"/>
                <a:gd name="T51" fmla="*/ 843 h 846"/>
                <a:gd name="T52" fmla="*/ 424 w 848"/>
                <a:gd name="T53" fmla="*/ 846 h 846"/>
                <a:gd name="T54" fmla="*/ 370 w 848"/>
                <a:gd name="T55" fmla="*/ 843 h 846"/>
                <a:gd name="T56" fmla="*/ 320 w 848"/>
                <a:gd name="T57" fmla="*/ 833 h 846"/>
                <a:gd name="T58" fmla="*/ 271 w 848"/>
                <a:gd name="T59" fmla="*/ 817 h 846"/>
                <a:gd name="T60" fmla="*/ 225 w 848"/>
                <a:gd name="T61" fmla="*/ 797 h 846"/>
                <a:gd name="T62" fmla="*/ 181 w 848"/>
                <a:gd name="T63" fmla="*/ 770 h 846"/>
                <a:gd name="T64" fmla="*/ 143 w 848"/>
                <a:gd name="T65" fmla="*/ 739 h 846"/>
                <a:gd name="T66" fmla="*/ 107 w 848"/>
                <a:gd name="T67" fmla="*/ 703 h 846"/>
                <a:gd name="T68" fmla="*/ 76 w 848"/>
                <a:gd name="T69" fmla="*/ 665 h 846"/>
                <a:gd name="T70" fmla="*/ 49 w 848"/>
                <a:gd name="T71" fmla="*/ 621 h 846"/>
                <a:gd name="T72" fmla="*/ 29 w 848"/>
                <a:gd name="T73" fmla="*/ 575 h 846"/>
                <a:gd name="T74" fmla="*/ 13 w 848"/>
                <a:gd name="T75" fmla="*/ 527 h 846"/>
                <a:gd name="T76" fmla="*/ 3 w 848"/>
                <a:gd name="T77" fmla="*/ 476 h 846"/>
                <a:gd name="T78" fmla="*/ 0 w 848"/>
                <a:gd name="T79" fmla="*/ 423 h 846"/>
                <a:gd name="T80" fmla="*/ 3 w 848"/>
                <a:gd name="T81" fmla="*/ 370 h 846"/>
                <a:gd name="T82" fmla="*/ 13 w 848"/>
                <a:gd name="T83" fmla="*/ 319 h 846"/>
                <a:gd name="T84" fmla="*/ 29 w 848"/>
                <a:gd name="T85" fmla="*/ 271 h 846"/>
                <a:gd name="T86" fmla="*/ 49 w 848"/>
                <a:gd name="T87" fmla="*/ 225 h 846"/>
                <a:gd name="T88" fmla="*/ 76 w 848"/>
                <a:gd name="T89" fmla="*/ 181 h 846"/>
                <a:gd name="T90" fmla="*/ 107 w 848"/>
                <a:gd name="T91" fmla="*/ 142 h 846"/>
                <a:gd name="T92" fmla="*/ 143 w 848"/>
                <a:gd name="T93" fmla="*/ 107 h 846"/>
                <a:gd name="T94" fmla="*/ 181 w 848"/>
                <a:gd name="T95" fmla="*/ 76 h 846"/>
                <a:gd name="T96" fmla="*/ 225 w 848"/>
                <a:gd name="T97" fmla="*/ 49 h 846"/>
                <a:gd name="T98" fmla="*/ 271 w 848"/>
                <a:gd name="T99" fmla="*/ 29 h 846"/>
                <a:gd name="T100" fmla="*/ 320 w 848"/>
                <a:gd name="T101" fmla="*/ 13 h 846"/>
                <a:gd name="T102" fmla="*/ 370 w 848"/>
                <a:gd name="T103" fmla="*/ 3 h 846"/>
                <a:gd name="T104" fmla="*/ 424 w 848"/>
                <a:gd name="T105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48" h="846">
                  <a:moveTo>
                    <a:pt x="424" y="0"/>
                  </a:moveTo>
                  <a:lnTo>
                    <a:pt x="477" y="3"/>
                  </a:lnTo>
                  <a:lnTo>
                    <a:pt x="528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6" y="76"/>
                  </a:lnTo>
                  <a:lnTo>
                    <a:pt x="705" y="107"/>
                  </a:lnTo>
                  <a:lnTo>
                    <a:pt x="740" y="142"/>
                  </a:lnTo>
                  <a:lnTo>
                    <a:pt x="772" y="181"/>
                  </a:lnTo>
                  <a:lnTo>
                    <a:pt x="798" y="225"/>
                  </a:lnTo>
                  <a:lnTo>
                    <a:pt x="819" y="271"/>
                  </a:lnTo>
                  <a:lnTo>
                    <a:pt x="835" y="319"/>
                  </a:lnTo>
                  <a:lnTo>
                    <a:pt x="844" y="370"/>
                  </a:lnTo>
                  <a:lnTo>
                    <a:pt x="848" y="423"/>
                  </a:lnTo>
                  <a:lnTo>
                    <a:pt x="844" y="476"/>
                  </a:lnTo>
                  <a:lnTo>
                    <a:pt x="835" y="527"/>
                  </a:lnTo>
                  <a:lnTo>
                    <a:pt x="819" y="575"/>
                  </a:lnTo>
                  <a:lnTo>
                    <a:pt x="798" y="621"/>
                  </a:lnTo>
                  <a:lnTo>
                    <a:pt x="772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6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8" y="833"/>
                  </a:lnTo>
                  <a:lnTo>
                    <a:pt x="477" y="843"/>
                  </a:lnTo>
                  <a:lnTo>
                    <a:pt x="424" y="846"/>
                  </a:lnTo>
                  <a:lnTo>
                    <a:pt x="370" y="843"/>
                  </a:lnTo>
                  <a:lnTo>
                    <a:pt x="320" y="833"/>
                  </a:lnTo>
                  <a:lnTo>
                    <a:pt x="271" y="817"/>
                  </a:lnTo>
                  <a:lnTo>
                    <a:pt x="225" y="797"/>
                  </a:lnTo>
                  <a:lnTo>
                    <a:pt x="181" y="770"/>
                  </a:lnTo>
                  <a:lnTo>
                    <a:pt x="143" y="739"/>
                  </a:lnTo>
                  <a:lnTo>
                    <a:pt x="107" y="703"/>
                  </a:lnTo>
                  <a:lnTo>
                    <a:pt x="76" y="665"/>
                  </a:lnTo>
                  <a:lnTo>
                    <a:pt x="49" y="621"/>
                  </a:lnTo>
                  <a:lnTo>
                    <a:pt x="29" y="575"/>
                  </a:lnTo>
                  <a:lnTo>
                    <a:pt x="13" y="527"/>
                  </a:lnTo>
                  <a:lnTo>
                    <a:pt x="3" y="476"/>
                  </a:lnTo>
                  <a:lnTo>
                    <a:pt x="0" y="423"/>
                  </a:lnTo>
                  <a:lnTo>
                    <a:pt x="3" y="370"/>
                  </a:lnTo>
                  <a:lnTo>
                    <a:pt x="13" y="319"/>
                  </a:lnTo>
                  <a:lnTo>
                    <a:pt x="29" y="271"/>
                  </a:lnTo>
                  <a:lnTo>
                    <a:pt x="49" y="225"/>
                  </a:lnTo>
                  <a:lnTo>
                    <a:pt x="76" y="181"/>
                  </a:lnTo>
                  <a:lnTo>
                    <a:pt x="107" y="142"/>
                  </a:lnTo>
                  <a:lnTo>
                    <a:pt x="143" y="107"/>
                  </a:lnTo>
                  <a:lnTo>
                    <a:pt x="181" y="76"/>
                  </a:lnTo>
                  <a:lnTo>
                    <a:pt x="225" y="49"/>
                  </a:lnTo>
                  <a:lnTo>
                    <a:pt x="271" y="29"/>
                  </a:lnTo>
                  <a:lnTo>
                    <a:pt x="320" y="13"/>
                  </a:lnTo>
                  <a:lnTo>
                    <a:pt x="370" y="3"/>
                  </a:lnTo>
                  <a:lnTo>
                    <a:pt x="4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1" name="Freeform 70"/>
            <p:cNvSpPr>
              <a:spLocks/>
            </p:cNvSpPr>
            <p:nvPr/>
          </p:nvSpPr>
          <p:spPr bwMode="auto">
            <a:xfrm>
              <a:off x="-411163" y="3667125"/>
              <a:ext cx="142875" cy="168275"/>
            </a:xfrm>
            <a:custGeom>
              <a:avLst/>
              <a:gdLst>
                <a:gd name="T0" fmla="*/ 0 w 449"/>
                <a:gd name="T1" fmla="*/ 0 h 529"/>
                <a:gd name="T2" fmla="*/ 449 w 449"/>
                <a:gd name="T3" fmla="*/ 0 h 529"/>
                <a:gd name="T4" fmla="*/ 449 w 449"/>
                <a:gd name="T5" fmla="*/ 305 h 529"/>
                <a:gd name="T6" fmla="*/ 445 w 449"/>
                <a:gd name="T7" fmla="*/ 345 h 529"/>
                <a:gd name="T8" fmla="*/ 436 w 449"/>
                <a:gd name="T9" fmla="*/ 383 h 529"/>
                <a:gd name="T10" fmla="*/ 419 w 449"/>
                <a:gd name="T11" fmla="*/ 418 h 529"/>
                <a:gd name="T12" fmla="*/ 397 w 449"/>
                <a:gd name="T13" fmla="*/ 449 h 529"/>
                <a:gd name="T14" fmla="*/ 369 w 449"/>
                <a:gd name="T15" fmla="*/ 476 h 529"/>
                <a:gd name="T16" fmla="*/ 339 w 449"/>
                <a:gd name="T17" fmla="*/ 499 h 529"/>
                <a:gd name="T18" fmla="*/ 303 w 449"/>
                <a:gd name="T19" fmla="*/ 515 h 529"/>
                <a:gd name="T20" fmla="*/ 265 w 449"/>
                <a:gd name="T21" fmla="*/ 525 h 529"/>
                <a:gd name="T22" fmla="*/ 225 w 449"/>
                <a:gd name="T23" fmla="*/ 529 h 529"/>
                <a:gd name="T24" fmla="*/ 225 w 449"/>
                <a:gd name="T25" fmla="*/ 529 h 529"/>
                <a:gd name="T26" fmla="*/ 185 w 449"/>
                <a:gd name="T27" fmla="*/ 525 h 529"/>
                <a:gd name="T28" fmla="*/ 147 w 449"/>
                <a:gd name="T29" fmla="*/ 515 h 529"/>
                <a:gd name="T30" fmla="*/ 112 w 449"/>
                <a:gd name="T31" fmla="*/ 499 h 529"/>
                <a:gd name="T32" fmla="*/ 80 w 449"/>
                <a:gd name="T33" fmla="*/ 477 h 529"/>
                <a:gd name="T34" fmla="*/ 54 w 449"/>
                <a:gd name="T35" fmla="*/ 449 h 529"/>
                <a:gd name="T36" fmla="*/ 31 w 449"/>
                <a:gd name="T37" fmla="*/ 418 h 529"/>
                <a:gd name="T38" fmla="*/ 15 w 449"/>
                <a:gd name="T39" fmla="*/ 384 h 529"/>
                <a:gd name="T40" fmla="*/ 4 w 449"/>
                <a:gd name="T41" fmla="*/ 345 h 529"/>
                <a:gd name="T42" fmla="*/ 0 w 449"/>
                <a:gd name="T43" fmla="*/ 305 h 529"/>
                <a:gd name="T44" fmla="*/ 0 w 449"/>
                <a:gd name="T45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9" h="529">
                  <a:moveTo>
                    <a:pt x="0" y="0"/>
                  </a:moveTo>
                  <a:lnTo>
                    <a:pt x="449" y="0"/>
                  </a:lnTo>
                  <a:lnTo>
                    <a:pt x="449" y="305"/>
                  </a:lnTo>
                  <a:lnTo>
                    <a:pt x="445" y="345"/>
                  </a:lnTo>
                  <a:lnTo>
                    <a:pt x="436" y="383"/>
                  </a:lnTo>
                  <a:lnTo>
                    <a:pt x="419" y="418"/>
                  </a:lnTo>
                  <a:lnTo>
                    <a:pt x="397" y="449"/>
                  </a:lnTo>
                  <a:lnTo>
                    <a:pt x="369" y="476"/>
                  </a:lnTo>
                  <a:lnTo>
                    <a:pt x="339" y="499"/>
                  </a:lnTo>
                  <a:lnTo>
                    <a:pt x="303" y="515"/>
                  </a:lnTo>
                  <a:lnTo>
                    <a:pt x="265" y="525"/>
                  </a:lnTo>
                  <a:lnTo>
                    <a:pt x="225" y="529"/>
                  </a:lnTo>
                  <a:lnTo>
                    <a:pt x="225" y="529"/>
                  </a:lnTo>
                  <a:lnTo>
                    <a:pt x="185" y="525"/>
                  </a:lnTo>
                  <a:lnTo>
                    <a:pt x="147" y="515"/>
                  </a:lnTo>
                  <a:lnTo>
                    <a:pt x="112" y="499"/>
                  </a:lnTo>
                  <a:lnTo>
                    <a:pt x="80" y="477"/>
                  </a:lnTo>
                  <a:lnTo>
                    <a:pt x="54" y="449"/>
                  </a:lnTo>
                  <a:lnTo>
                    <a:pt x="31" y="418"/>
                  </a:lnTo>
                  <a:lnTo>
                    <a:pt x="15" y="384"/>
                  </a:lnTo>
                  <a:lnTo>
                    <a:pt x="4" y="345"/>
                  </a:lnTo>
                  <a:lnTo>
                    <a:pt x="0" y="30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2" name="Freeform 71"/>
            <p:cNvSpPr>
              <a:spLocks noEditPoints="1"/>
            </p:cNvSpPr>
            <p:nvPr/>
          </p:nvSpPr>
          <p:spPr bwMode="auto">
            <a:xfrm>
              <a:off x="-1206500" y="2849563"/>
              <a:ext cx="1133475" cy="985838"/>
            </a:xfrm>
            <a:custGeom>
              <a:avLst/>
              <a:gdLst>
                <a:gd name="T0" fmla="*/ 2967 w 3570"/>
                <a:gd name="T1" fmla="*/ 1562 h 3106"/>
                <a:gd name="T2" fmla="*/ 2816 w 3570"/>
                <a:gd name="T3" fmla="*/ 1513 h 3106"/>
                <a:gd name="T4" fmla="*/ 2732 w 3570"/>
                <a:gd name="T5" fmla="*/ 1583 h 3106"/>
                <a:gd name="T6" fmla="*/ 3079 w 3570"/>
                <a:gd name="T7" fmla="*/ 1519 h 3106"/>
                <a:gd name="T8" fmla="*/ 575 w 3570"/>
                <a:gd name="T9" fmla="*/ 0 h 3106"/>
                <a:gd name="T10" fmla="*/ 675 w 3570"/>
                <a:gd name="T11" fmla="*/ 13 h 3106"/>
                <a:gd name="T12" fmla="*/ 742 w 3570"/>
                <a:gd name="T13" fmla="*/ 39 h 3106"/>
                <a:gd name="T14" fmla="*/ 878 w 3570"/>
                <a:gd name="T15" fmla="*/ 140 h 3106"/>
                <a:gd name="T16" fmla="*/ 968 w 3570"/>
                <a:gd name="T17" fmla="*/ 331 h 3106"/>
                <a:gd name="T18" fmla="*/ 995 w 3570"/>
                <a:gd name="T19" fmla="*/ 496 h 3106"/>
                <a:gd name="T20" fmla="*/ 1067 w 3570"/>
                <a:gd name="T21" fmla="*/ 739 h 3106"/>
                <a:gd name="T22" fmla="*/ 1217 w 3570"/>
                <a:gd name="T23" fmla="*/ 851 h 3106"/>
                <a:gd name="T24" fmla="*/ 1428 w 3570"/>
                <a:gd name="T25" fmla="*/ 849 h 3106"/>
                <a:gd name="T26" fmla="*/ 1663 w 3570"/>
                <a:gd name="T27" fmla="*/ 815 h 3106"/>
                <a:gd name="T28" fmla="*/ 1905 w 3570"/>
                <a:gd name="T29" fmla="*/ 777 h 3106"/>
                <a:gd name="T30" fmla="*/ 2022 w 3570"/>
                <a:gd name="T31" fmla="*/ 687 h 3106"/>
                <a:gd name="T32" fmla="*/ 2085 w 3570"/>
                <a:gd name="T33" fmla="*/ 474 h 3106"/>
                <a:gd name="T34" fmla="*/ 2109 w 3570"/>
                <a:gd name="T35" fmla="*/ 331 h 3106"/>
                <a:gd name="T36" fmla="*/ 2199 w 3570"/>
                <a:gd name="T37" fmla="*/ 140 h 3106"/>
                <a:gd name="T38" fmla="*/ 2336 w 3570"/>
                <a:gd name="T39" fmla="*/ 39 h 3106"/>
                <a:gd name="T40" fmla="*/ 2401 w 3570"/>
                <a:gd name="T41" fmla="*/ 13 h 3106"/>
                <a:gd name="T42" fmla="*/ 2502 w 3570"/>
                <a:gd name="T43" fmla="*/ 0 h 3106"/>
                <a:gd name="T44" fmla="*/ 2595 w 3570"/>
                <a:gd name="T45" fmla="*/ 10 h 3106"/>
                <a:gd name="T46" fmla="*/ 2750 w 3570"/>
                <a:gd name="T47" fmla="*/ 105 h 3106"/>
                <a:gd name="T48" fmla="*/ 2821 w 3570"/>
                <a:gd name="T49" fmla="*/ 259 h 3106"/>
                <a:gd name="T50" fmla="*/ 2848 w 3570"/>
                <a:gd name="T51" fmla="*/ 368 h 3106"/>
                <a:gd name="T52" fmla="*/ 2903 w 3570"/>
                <a:gd name="T53" fmla="*/ 586 h 3106"/>
                <a:gd name="T54" fmla="*/ 2971 w 3570"/>
                <a:gd name="T55" fmla="*/ 855 h 3106"/>
                <a:gd name="T56" fmla="*/ 3036 w 3570"/>
                <a:gd name="T57" fmla="*/ 1116 h 3106"/>
                <a:gd name="T58" fmla="*/ 3084 w 3570"/>
                <a:gd name="T59" fmla="*/ 1309 h 3106"/>
                <a:gd name="T60" fmla="*/ 3099 w 3570"/>
                <a:gd name="T61" fmla="*/ 1411 h 3106"/>
                <a:gd name="T62" fmla="*/ 3230 w 3570"/>
                <a:gd name="T63" fmla="*/ 1516 h 3106"/>
                <a:gd name="T64" fmla="*/ 2302 w 3570"/>
                <a:gd name="T65" fmla="*/ 2516 h 3106"/>
                <a:gd name="T66" fmla="*/ 2659 w 3570"/>
                <a:gd name="T67" fmla="*/ 1488 h 3106"/>
                <a:gd name="T68" fmla="*/ 2760 w 3570"/>
                <a:gd name="T69" fmla="*/ 1361 h 3106"/>
                <a:gd name="T70" fmla="*/ 2690 w 3570"/>
                <a:gd name="T71" fmla="*/ 1088 h 3106"/>
                <a:gd name="T72" fmla="*/ 2612 w 3570"/>
                <a:gd name="T73" fmla="*/ 833 h 3106"/>
                <a:gd name="T74" fmla="*/ 2559 w 3570"/>
                <a:gd name="T75" fmla="*/ 676 h 3106"/>
                <a:gd name="T76" fmla="*/ 2508 w 3570"/>
                <a:gd name="T77" fmla="*/ 624 h 3106"/>
                <a:gd name="T78" fmla="*/ 2497 w 3570"/>
                <a:gd name="T79" fmla="*/ 679 h 3106"/>
                <a:gd name="T80" fmla="*/ 2599 w 3570"/>
                <a:gd name="T81" fmla="*/ 964 h 3106"/>
                <a:gd name="T82" fmla="*/ 2707 w 3570"/>
                <a:gd name="T83" fmla="*/ 1384 h 3106"/>
                <a:gd name="T84" fmla="*/ 2576 w 3570"/>
                <a:gd name="T85" fmla="*/ 1534 h 3106"/>
                <a:gd name="T86" fmla="*/ 2358 w 3570"/>
                <a:gd name="T87" fmla="*/ 1439 h 3106"/>
                <a:gd name="T88" fmla="*/ 2195 w 3570"/>
                <a:gd name="T89" fmla="*/ 989 h 3106"/>
                <a:gd name="T90" fmla="*/ 1959 w 3570"/>
                <a:gd name="T91" fmla="*/ 1104 h 3106"/>
                <a:gd name="T92" fmla="*/ 1667 w 3570"/>
                <a:gd name="T93" fmla="*/ 1168 h 3106"/>
                <a:gd name="T94" fmla="*/ 1554 w 3570"/>
                <a:gd name="T95" fmla="*/ 1248 h 3106"/>
                <a:gd name="T96" fmla="*/ 1250 w 3570"/>
                <a:gd name="T97" fmla="*/ 1202 h 3106"/>
                <a:gd name="T98" fmla="*/ 956 w 3570"/>
                <a:gd name="T99" fmla="*/ 1085 h 3106"/>
                <a:gd name="T100" fmla="*/ 755 w 3570"/>
                <a:gd name="T101" fmla="*/ 1370 h 3106"/>
                <a:gd name="T102" fmla="*/ 639 w 3570"/>
                <a:gd name="T103" fmla="*/ 1516 h 3106"/>
                <a:gd name="T104" fmla="*/ 558 w 3570"/>
                <a:gd name="T105" fmla="*/ 2960 h 3106"/>
                <a:gd name="T106" fmla="*/ 425 w 3570"/>
                <a:gd name="T107" fmla="*/ 3092 h 3106"/>
                <a:gd name="T108" fmla="*/ 234 w 3570"/>
                <a:gd name="T109" fmla="*/ 3076 h 3106"/>
                <a:gd name="T110" fmla="*/ 126 w 3570"/>
                <a:gd name="T111" fmla="*/ 2922 h 3106"/>
                <a:gd name="T112" fmla="*/ 41 w 3570"/>
                <a:gd name="T113" fmla="*/ 1376 h 3106"/>
                <a:gd name="T114" fmla="*/ 6 w 3570"/>
                <a:gd name="T115" fmla="*/ 1168 h 3106"/>
                <a:gd name="T116" fmla="*/ 279 w 3570"/>
                <a:gd name="T117" fmla="*/ 115 h 3106"/>
                <a:gd name="T118" fmla="*/ 446 w 3570"/>
                <a:gd name="T119" fmla="*/ 18 h 3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70" h="3106">
                  <a:moveTo>
                    <a:pt x="3057" y="1513"/>
                  </a:moveTo>
                  <a:lnTo>
                    <a:pt x="3038" y="1529"/>
                  </a:lnTo>
                  <a:lnTo>
                    <a:pt x="3017" y="1544"/>
                  </a:lnTo>
                  <a:lnTo>
                    <a:pt x="2993" y="1555"/>
                  </a:lnTo>
                  <a:lnTo>
                    <a:pt x="2967" y="1562"/>
                  </a:lnTo>
                  <a:lnTo>
                    <a:pt x="2936" y="1566"/>
                  </a:lnTo>
                  <a:lnTo>
                    <a:pt x="2902" y="1562"/>
                  </a:lnTo>
                  <a:lnTo>
                    <a:pt x="2869" y="1551"/>
                  </a:lnTo>
                  <a:lnTo>
                    <a:pt x="2840" y="1534"/>
                  </a:lnTo>
                  <a:lnTo>
                    <a:pt x="2816" y="1513"/>
                  </a:lnTo>
                  <a:lnTo>
                    <a:pt x="2793" y="1519"/>
                  </a:lnTo>
                  <a:lnTo>
                    <a:pt x="2773" y="1529"/>
                  </a:lnTo>
                  <a:lnTo>
                    <a:pt x="2756" y="1544"/>
                  </a:lnTo>
                  <a:lnTo>
                    <a:pt x="2742" y="1562"/>
                  </a:lnTo>
                  <a:lnTo>
                    <a:pt x="2732" y="1583"/>
                  </a:lnTo>
                  <a:lnTo>
                    <a:pt x="3139" y="1583"/>
                  </a:lnTo>
                  <a:lnTo>
                    <a:pt x="3130" y="1562"/>
                  </a:lnTo>
                  <a:lnTo>
                    <a:pt x="3116" y="1544"/>
                  </a:lnTo>
                  <a:lnTo>
                    <a:pt x="3098" y="1529"/>
                  </a:lnTo>
                  <a:lnTo>
                    <a:pt x="3079" y="1519"/>
                  </a:lnTo>
                  <a:lnTo>
                    <a:pt x="3057" y="1513"/>
                  </a:lnTo>
                  <a:close/>
                  <a:moveTo>
                    <a:pt x="559" y="0"/>
                  </a:moveTo>
                  <a:lnTo>
                    <a:pt x="560" y="0"/>
                  </a:lnTo>
                  <a:lnTo>
                    <a:pt x="564" y="0"/>
                  </a:lnTo>
                  <a:lnTo>
                    <a:pt x="575" y="0"/>
                  </a:lnTo>
                  <a:lnTo>
                    <a:pt x="592" y="1"/>
                  </a:lnTo>
                  <a:lnTo>
                    <a:pt x="611" y="2"/>
                  </a:lnTo>
                  <a:lnTo>
                    <a:pt x="634" y="5"/>
                  </a:lnTo>
                  <a:lnTo>
                    <a:pt x="656" y="8"/>
                  </a:lnTo>
                  <a:lnTo>
                    <a:pt x="675" y="13"/>
                  </a:lnTo>
                  <a:lnTo>
                    <a:pt x="695" y="18"/>
                  </a:lnTo>
                  <a:lnTo>
                    <a:pt x="710" y="24"/>
                  </a:lnTo>
                  <a:lnTo>
                    <a:pt x="724" y="30"/>
                  </a:lnTo>
                  <a:lnTo>
                    <a:pt x="735" y="35"/>
                  </a:lnTo>
                  <a:lnTo>
                    <a:pt x="742" y="39"/>
                  </a:lnTo>
                  <a:lnTo>
                    <a:pt x="744" y="40"/>
                  </a:lnTo>
                  <a:lnTo>
                    <a:pt x="779" y="59"/>
                  </a:lnTo>
                  <a:lnTo>
                    <a:pt x="815" y="82"/>
                  </a:lnTo>
                  <a:lnTo>
                    <a:pt x="847" y="110"/>
                  </a:lnTo>
                  <a:lnTo>
                    <a:pt x="878" y="140"/>
                  </a:lnTo>
                  <a:lnTo>
                    <a:pt x="905" y="173"/>
                  </a:lnTo>
                  <a:lnTo>
                    <a:pt x="928" y="209"/>
                  </a:lnTo>
                  <a:lnTo>
                    <a:pt x="947" y="248"/>
                  </a:lnTo>
                  <a:lnTo>
                    <a:pt x="961" y="289"/>
                  </a:lnTo>
                  <a:lnTo>
                    <a:pt x="968" y="331"/>
                  </a:lnTo>
                  <a:lnTo>
                    <a:pt x="970" y="337"/>
                  </a:lnTo>
                  <a:lnTo>
                    <a:pt x="972" y="345"/>
                  </a:lnTo>
                  <a:lnTo>
                    <a:pt x="973" y="351"/>
                  </a:lnTo>
                  <a:lnTo>
                    <a:pt x="984" y="427"/>
                  </a:lnTo>
                  <a:lnTo>
                    <a:pt x="995" y="496"/>
                  </a:lnTo>
                  <a:lnTo>
                    <a:pt x="1006" y="557"/>
                  </a:lnTo>
                  <a:lnTo>
                    <a:pt x="1018" y="613"/>
                  </a:lnTo>
                  <a:lnTo>
                    <a:pt x="1033" y="661"/>
                  </a:lnTo>
                  <a:lnTo>
                    <a:pt x="1048" y="704"/>
                  </a:lnTo>
                  <a:lnTo>
                    <a:pt x="1067" y="739"/>
                  </a:lnTo>
                  <a:lnTo>
                    <a:pt x="1088" y="769"/>
                  </a:lnTo>
                  <a:lnTo>
                    <a:pt x="1112" y="792"/>
                  </a:lnTo>
                  <a:lnTo>
                    <a:pt x="1141" y="814"/>
                  </a:lnTo>
                  <a:lnTo>
                    <a:pt x="1176" y="833"/>
                  </a:lnTo>
                  <a:lnTo>
                    <a:pt x="1217" y="851"/>
                  </a:lnTo>
                  <a:lnTo>
                    <a:pt x="1265" y="867"/>
                  </a:lnTo>
                  <a:lnTo>
                    <a:pt x="1320" y="883"/>
                  </a:lnTo>
                  <a:lnTo>
                    <a:pt x="1383" y="896"/>
                  </a:lnTo>
                  <a:lnTo>
                    <a:pt x="1402" y="870"/>
                  </a:lnTo>
                  <a:lnTo>
                    <a:pt x="1428" y="849"/>
                  </a:lnTo>
                  <a:lnTo>
                    <a:pt x="1456" y="832"/>
                  </a:lnTo>
                  <a:lnTo>
                    <a:pt x="1488" y="821"/>
                  </a:lnTo>
                  <a:lnTo>
                    <a:pt x="1522" y="817"/>
                  </a:lnTo>
                  <a:lnTo>
                    <a:pt x="1596" y="817"/>
                  </a:lnTo>
                  <a:lnTo>
                    <a:pt x="1663" y="815"/>
                  </a:lnTo>
                  <a:lnTo>
                    <a:pt x="1724" y="810"/>
                  </a:lnTo>
                  <a:lnTo>
                    <a:pt x="1778" y="805"/>
                  </a:lnTo>
                  <a:lnTo>
                    <a:pt x="1827" y="798"/>
                  </a:lnTo>
                  <a:lnTo>
                    <a:pt x="1869" y="788"/>
                  </a:lnTo>
                  <a:lnTo>
                    <a:pt x="1905" y="777"/>
                  </a:lnTo>
                  <a:lnTo>
                    <a:pt x="1937" y="765"/>
                  </a:lnTo>
                  <a:lnTo>
                    <a:pt x="1964" y="751"/>
                  </a:lnTo>
                  <a:lnTo>
                    <a:pt x="1985" y="734"/>
                  </a:lnTo>
                  <a:lnTo>
                    <a:pt x="2005" y="713"/>
                  </a:lnTo>
                  <a:lnTo>
                    <a:pt x="2022" y="687"/>
                  </a:lnTo>
                  <a:lnTo>
                    <a:pt x="2038" y="654"/>
                  </a:lnTo>
                  <a:lnTo>
                    <a:pt x="2051" y="618"/>
                  </a:lnTo>
                  <a:lnTo>
                    <a:pt x="2063" y="574"/>
                  </a:lnTo>
                  <a:lnTo>
                    <a:pt x="2074" y="527"/>
                  </a:lnTo>
                  <a:lnTo>
                    <a:pt x="2085" y="474"/>
                  </a:lnTo>
                  <a:lnTo>
                    <a:pt x="2095" y="415"/>
                  </a:lnTo>
                  <a:lnTo>
                    <a:pt x="2104" y="351"/>
                  </a:lnTo>
                  <a:lnTo>
                    <a:pt x="2105" y="345"/>
                  </a:lnTo>
                  <a:lnTo>
                    <a:pt x="2107" y="337"/>
                  </a:lnTo>
                  <a:lnTo>
                    <a:pt x="2109" y="331"/>
                  </a:lnTo>
                  <a:lnTo>
                    <a:pt x="2116" y="289"/>
                  </a:lnTo>
                  <a:lnTo>
                    <a:pt x="2130" y="248"/>
                  </a:lnTo>
                  <a:lnTo>
                    <a:pt x="2149" y="209"/>
                  </a:lnTo>
                  <a:lnTo>
                    <a:pt x="2172" y="173"/>
                  </a:lnTo>
                  <a:lnTo>
                    <a:pt x="2199" y="140"/>
                  </a:lnTo>
                  <a:lnTo>
                    <a:pt x="2230" y="110"/>
                  </a:lnTo>
                  <a:lnTo>
                    <a:pt x="2263" y="82"/>
                  </a:lnTo>
                  <a:lnTo>
                    <a:pt x="2297" y="59"/>
                  </a:lnTo>
                  <a:lnTo>
                    <a:pt x="2333" y="40"/>
                  </a:lnTo>
                  <a:lnTo>
                    <a:pt x="2336" y="39"/>
                  </a:lnTo>
                  <a:lnTo>
                    <a:pt x="2342" y="35"/>
                  </a:lnTo>
                  <a:lnTo>
                    <a:pt x="2353" y="30"/>
                  </a:lnTo>
                  <a:lnTo>
                    <a:pt x="2366" y="24"/>
                  </a:lnTo>
                  <a:lnTo>
                    <a:pt x="2383" y="18"/>
                  </a:lnTo>
                  <a:lnTo>
                    <a:pt x="2401" y="13"/>
                  </a:lnTo>
                  <a:lnTo>
                    <a:pt x="2421" y="8"/>
                  </a:lnTo>
                  <a:lnTo>
                    <a:pt x="2444" y="5"/>
                  </a:lnTo>
                  <a:lnTo>
                    <a:pt x="2465" y="2"/>
                  </a:lnTo>
                  <a:lnTo>
                    <a:pt x="2486" y="1"/>
                  </a:lnTo>
                  <a:lnTo>
                    <a:pt x="2502" y="0"/>
                  </a:lnTo>
                  <a:lnTo>
                    <a:pt x="2513" y="0"/>
                  </a:lnTo>
                  <a:lnTo>
                    <a:pt x="2516" y="0"/>
                  </a:lnTo>
                  <a:lnTo>
                    <a:pt x="2518" y="0"/>
                  </a:lnTo>
                  <a:lnTo>
                    <a:pt x="2558" y="2"/>
                  </a:lnTo>
                  <a:lnTo>
                    <a:pt x="2595" y="10"/>
                  </a:lnTo>
                  <a:lnTo>
                    <a:pt x="2630" y="21"/>
                  </a:lnTo>
                  <a:lnTo>
                    <a:pt x="2664" y="35"/>
                  </a:lnTo>
                  <a:lnTo>
                    <a:pt x="2696" y="54"/>
                  </a:lnTo>
                  <a:lnTo>
                    <a:pt x="2724" y="77"/>
                  </a:lnTo>
                  <a:lnTo>
                    <a:pt x="2750" y="105"/>
                  </a:lnTo>
                  <a:lnTo>
                    <a:pt x="2772" y="135"/>
                  </a:lnTo>
                  <a:lnTo>
                    <a:pt x="2792" y="172"/>
                  </a:lnTo>
                  <a:lnTo>
                    <a:pt x="2807" y="212"/>
                  </a:lnTo>
                  <a:lnTo>
                    <a:pt x="2819" y="255"/>
                  </a:lnTo>
                  <a:lnTo>
                    <a:pt x="2821" y="259"/>
                  </a:lnTo>
                  <a:lnTo>
                    <a:pt x="2823" y="270"/>
                  </a:lnTo>
                  <a:lnTo>
                    <a:pt x="2827" y="285"/>
                  </a:lnTo>
                  <a:lnTo>
                    <a:pt x="2833" y="308"/>
                  </a:lnTo>
                  <a:lnTo>
                    <a:pt x="2840" y="336"/>
                  </a:lnTo>
                  <a:lnTo>
                    <a:pt x="2848" y="368"/>
                  </a:lnTo>
                  <a:lnTo>
                    <a:pt x="2857" y="405"/>
                  </a:lnTo>
                  <a:lnTo>
                    <a:pt x="2868" y="445"/>
                  </a:lnTo>
                  <a:lnTo>
                    <a:pt x="2879" y="490"/>
                  </a:lnTo>
                  <a:lnTo>
                    <a:pt x="2891" y="537"/>
                  </a:lnTo>
                  <a:lnTo>
                    <a:pt x="2903" y="586"/>
                  </a:lnTo>
                  <a:lnTo>
                    <a:pt x="2916" y="637"/>
                  </a:lnTo>
                  <a:lnTo>
                    <a:pt x="2930" y="690"/>
                  </a:lnTo>
                  <a:lnTo>
                    <a:pt x="2944" y="745"/>
                  </a:lnTo>
                  <a:lnTo>
                    <a:pt x="2958" y="800"/>
                  </a:lnTo>
                  <a:lnTo>
                    <a:pt x="2971" y="855"/>
                  </a:lnTo>
                  <a:lnTo>
                    <a:pt x="2985" y="909"/>
                  </a:lnTo>
                  <a:lnTo>
                    <a:pt x="2999" y="964"/>
                  </a:lnTo>
                  <a:lnTo>
                    <a:pt x="3012" y="1016"/>
                  </a:lnTo>
                  <a:lnTo>
                    <a:pt x="3024" y="1068"/>
                  </a:lnTo>
                  <a:lnTo>
                    <a:pt x="3036" y="1116"/>
                  </a:lnTo>
                  <a:lnTo>
                    <a:pt x="3048" y="1162"/>
                  </a:lnTo>
                  <a:lnTo>
                    <a:pt x="3058" y="1204"/>
                  </a:lnTo>
                  <a:lnTo>
                    <a:pt x="3068" y="1244"/>
                  </a:lnTo>
                  <a:lnTo>
                    <a:pt x="3076" y="1279"/>
                  </a:lnTo>
                  <a:lnTo>
                    <a:pt x="3084" y="1309"/>
                  </a:lnTo>
                  <a:lnTo>
                    <a:pt x="3090" y="1336"/>
                  </a:lnTo>
                  <a:lnTo>
                    <a:pt x="3095" y="1355"/>
                  </a:lnTo>
                  <a:lnTo>
                    <a:pt x="3098" y="1370"/>
                  </a:lnTo>
                  <a:lnTo>
                    <a:pt x="3101" y="1390"/>
                  </a:lnTo>
                  <a:lnTo>
                    <a:pt x="3099" y="1411"/>
                  </a:lnTo>
                  <a:lnTo>
                    <a:pt x="3132" y="1423"/>
                  </a:lnTo>
                  <a:lnTo>
                    <a:pt x="3162" y="1441"/>
                  </a:lnTo>
                  <a:lnTo>
                    <a:pt x="3189" y="1463"/>
                  </a:lnTo>
                  <a:lnTo>
                    <a:pt x="3212" y="1488"/>
                  </a:lnTo>
                  <a:lnTo>
                    <a:pt x="3230" y="1516"/>
                  </a:lnTo>
                  <a:lnTo>
                    <a:pt x="3244" y="1549"/>
                  </a:lnTo>
                  <a:lnTo>
                    <a:pt x="3253" y="1583"/>
                  </a:lnTo>
                  <a:lnTo>
                    <a:pt x="3570" y="1583"/>
                  </a:lnTo>
                  <a:lnTo>
                    <a:pt x="3570" y="2516"/>
                  </a:lnTo>
                  <a:lnTo>
                    <a:pt x="2302" y="2516"/>
                  </a:lnTo>
                  <a:lnTo>
                    <a:pt x="2302" y="1583"/>
                  </a:lnTo>
                  <a:lnTo>
                    <a:pt x="2619" y="1583"/>
                  </a:lnTo>
                  <a:lnTo>
                    <a:pt x="2628" y="1549"/>
                  </a:lnTo>
                  <a:lnTo>
                    <a:pt x="2641" y="1517"/>
                  </a:lnTo>
                  <a:lnTo>
                    <a:pt x="2659" y="1488"/>
                  </a:lnTo>
                  <a:lnTo>
                    <a:pt x="2682" y="1463"/>
                  </a:lnTo>
                  <a:lnTo>
                    <a:pt x="2709" y="1441"/>
                  </a:lnTo>
                  <a:lnTo>
                    <a:pt x="2738" y="1424"/>
                  </a:lnTo>
                  <a:lnTo>
                    <a:pt x="2770" y="1412"/>
                  </a:lnTo>
                  <a:lnTo>
                    <a:pt x="2760" y="1361"/>
                  </a:lnTo>
                  <a:lnTo>
                    <a:pt x="2748" y="1309"/>
                  </a:lnTo>
                  <a:lnTo>
                    <a:pt x="2735" y="1256"/>
                  </a:lnTo>
                  <a:lnTo>
                    <a:pt x="2720" y="1201"/>
                  </a:lnTo>
                  <a:lnTo>
                    <a:pt x="2705" y="1144"/>
                  </a:lnTo>
                  <a:lnTo>
                    <a:pt x="2690" y="1088"/>
                  </a:lnTo>
                  <a:lnTo>
                    <a:pt x="2674" y="1034"/>
                  </a:lnTo>
                  <a:lnTo>
                    <a:pt x="2658" y="979"/>
                  </a:lnTo>
                  <a:lnTo>
                    <a:pt x="2642" y="927"/>
                  </a:lnTo>
                  <a:lnTo>
                    <a:pt x="2627" y="879"/>
                  </a:lnTo>
                  <a:lnTo>
                    <a:pt x="2612" y="833"/>
                  </a:lnTo>
                  <a:lnTo>
                    <a:pt x="2599" y="791"/>
                  </a:lnTo>
                  <a:lnTo>
                    <a:pt x="2587" y="753"/>
                  </a:lnTo>
                  <a:lnTo>
                    <a:pt x="2576" y="722"/>
                  </a:lnTo>
                  <a:lnTo>
                    <a:pt x="2566" y="695"/>
                  </a:lnTo>
                  <a:lnTo>
                    <a:pt x="2559" y="676"/>
                  </a:lnTo>
                  <a:lnTo>
                    <a:pt x="2549" y="654"/>
                  </a:lnTo>
                  <a:lnTo>
                    <a:pt x="2538" y="640"/>
                  </a:lnTo>
                  <a:lnTo>
                    <a:pt x="2527" y="629"/>
                  </a:lnTo>
                  <a:lnTo>
                    <a:pt x="2516" y="624"/>
                  </a:lnTo>
                  <a:lnTo>
                    <a:pt x="2508" y="624"/>
                  </a:lnTo>
                  <a:lnTo>
                    <a:pt x="2499" y="627"/>
                  </a:lnTo>
                  <a:lnTo>
                    <a:pt x="2495" y="635"/>
                  </a:lnTo>
                  <a:lnTo>
                    <a:pt x="2491" y="647"/>
                  </a:lnTo>
                  <a:lnTo>
                    <a:pt x="2492" y="661"/>
                  </a:lnTo>
                  <a:lnTo>
                    <a:pt x="2497" y="679"/>
                  </a:lnTo>
                  <a:lnTo>
                    <a:pt x="2507" y="701"/>
                  </a:lnTo>
                  <a:lnTo>
                    <a:pt x="2530" y="757"/>
                  </a:lnTo>
                  <a:lnTo>
                    <a:pt x="2553" y="821"/>
                  </a:lnTo>
                  <a:lnTo>
                    <a:pt x="2576" y="890"/>
                  </a:lnTo>
                  <a:lnTo>
                    <a:pt x="2599" y="964"/>
                  </a:lnTo>
                  <a:lnTo>
                    <a:pt x="2622" y="1042"/>
                  </a:lnTo>
                  <a:lnTo>
                    <a:pt x="2645" y="1124"/>
                  </a:lnTo>
                  <a:lnTo>
                    <a:pt x="2667" y="1209"/>
                  </a:lnTo>
                  <a:lnTo>
                    <a:pt x="2687" y="1296"/>
                  </a:lnTo>
                  <a:lnTo>
                    <a:pt x="2707" y="1384"/>
                  </a:lnTo>
                  <a:lnTo>
                    <a:pt x="2672" y="1406"/>
                  </a:lnTo>
                  <a:lnTo>
                    <a:pt x="2641" y="1433"/>
                  </a:lnTo>
                  <a:lnTo>
                    <a:pt x="2615" y="1463"/>
                  </a:lnTo>
                  <a:lnTo>
                    <a:pt x="2593" y="1497"/>
                  </a:lnTo>
                  <a:lnTo>
                    <a:pt x="2576" y="1534"/>
                  </a:lnTo>
                  <a:lnTo>
                    <a:pt x="2469" y="1534"/>
                  </a:lnTo>
                  <a:lnTo>
                    <a:pt x="2438" y="1515"/>
                  </a:lnTo>
                  <a:lnTo>
                    <a:pt x="2407" y="1493"/>
                  </a:lnTo>
                  <a:lnTo>
                    <a:pt x="2381" y="1468"/>
                  </a:lnTo>
                  <a:lnTo>
                    <a:pt x="2358" y="1439"/>
                  </a:lnTo>
                  <a:lnTo>
                    <a:pt x="2337" y="1406"/>
                  </a:lnTo>
                  <a:lnTo>
                    <a:pt x="2321" y="1370"/>
                  </a:lnTo>
                  <a:lnTo>
                    <a:pt x="2309" y="1331"/>
                  </a:lnTo>
                  <a:lnTo>
                    <a:pt x="2229" y="956"/>
                  </a:lnTo>
                  <a:lnTo>
                    <a:pt x="2195" y="989"/>
                  </a:lnTo>
                  <a:lnTo>
                    <a:pt x="2156" y="1019"/>
                  </a:lnTo>
                  <a:lnTo>
                    <a:pt x="2114" y="1045"/>
                  </a:lnTo>
                  <a:lnTo>
                    <a:pt x="2067" y="1068"/>
                  </a:lnTo>
                  <a:lnTo>
                    <a:pt x="2015" y="1087"/>
                  </a:lnTo>
                  <a:lnTo>
                    <a:pt x="1959" y="1104"/>
                  </a:lnTo>
                  <a:lnTo>
                    <a:pt x="1897" y="1117"/>
                  </a:lnTo>
                  <a:lnTo>
                    <a:pt x="1830" y="1128"/>
                  </a:lnTo>
                  <a:lnTo>
                    <a:pt x="1758" y="1136"/>
                  </a:lnTo>
                  <a:lnTo>
                    <a:pt x="1679" y="1143"/>
                  </a:lnTo>
                  <a:lnTo>
                    <a:pt x="1667" y="1168"/>
                  </a:lnTo>
                  <a:lnTo>
                    <a:pt x="1650" y="1192"/>
                  </a:lnTo>
                  <a:lnTo>
                    <a:pt x="1630" y="1211"/>
                  </a:lnTo>
                  <a:lnTo>
                    <a:pt x="1607" y="1228"/>
                  </a:lnTo>
                  <a:lnTo>
                    <a:pt x="1582" y="1240"/>
                  </a:lnTo>
                  <a:lnTo>
                    <a:pt x="1554" y="1248"/>
                  </a:lnTo>
                  <a:lnTo>
                    <a:pt x="1525" y="1250"/>
                  </a:lnTo>
                  <a:lnTo>
                    <a:pt x="1502" y="1249"/>
                  </a:lnTo>
                  <a:lnTo>
                    <a:pt x="1411" y="1234"/>
                  </a:lnTo>
                  <a:lnTo>
                    <a:pt x="1327" y="1220"/>
                  </a:lnTo>
                  <a:lnTo>
                    <a:pt x="1250" y="1202"/>
                  </a:lnTo>
                  <a:lnTo>
                    <a:pt x="1179" y="1184"/>
                  </a:lnTo>
                  <a:lnTo>
                    <a:pt x="1115" y="1162"/>
                  </a:lnTo>
                  <a:lnTo>
                    <a:pt x="1057" y="1139"/>
                  </a:lnTo>
                  <a:lnTo>
                    <a:pt x="1004" y="1114"/>
                  </a:lnTo>
                  <a:lnTo>
                    <a:pt x="956" y="1085"/>
                  </a:lnTo>
                  <a:lnTo>
                    <a:pt x="914" y="1054"/>
                  </a:lnTo>
                  <a:lnTo>
                    <a:pt x="875" y="1022"/>
                  </a:lnTo>
                  <a:lnTo>
                    <a:pt x="841" y="985"/>
                  </a:lnTo>
                  <a:lnTo>
                    <a:pt x="767" y="1330"/>
                  </a:lnTo>
                  <a:lnTo>
                    <a:pt x="755" y="1370"/>
                  </a:lnTo>
                  <a:lnTo>
                    <a:pt x="739" y="1406"/>
                  </a:lnTo>
                  <a:lnTo>
                    <a:pt x="719" y="1439"/>
                  </a:lnTo>
                  <a:lnTo>
                    <a:pt x="696" y="1468"/>
                  </a:lnTo>
                  <a:lnTo>
                    <a:pt x="668" y="1493"/>
                  </a:lnTo>
                  <a:lnTo>
                    <a:pt x="639" y="1516"/>
                  </a:lnTo>
                  <a:lnTo>
                    <a:pt x="606" y="1534"/>
                  </a:lnTo>
                  <a:lnTo>
                    <a:pt x="572" y="1550"/>
                  </a:lnTo>
                  <a:lnTo>
                    <a:pt x="571" y="2882"/>
                  </a:lnTo>
                  <a:lnTo>
                    <a:pt x="567" y="2922"/>
                  </a:lnTo>
                  <a:lnTo>
                    <a:pt x="558" y="2960"/>
                  </a:lnTo>
                  <a:lnTo>
                    <a:pt x="541" y="2995"/>
                  </a:lnTo>
                  <a:lnTo>
                    <a:pt x="519" y="3026"/>
                  </a:lnTo>
                  <a:lnTo>
                    <a:pt x="491" y="3053"/>
                  </a:lnTo>
                  <a:lnTo>
                    <a:pt x="461" y="3076"/>
                  </a:lnTo>
                  <a:lnTo>
                    <a:pt x="425" y="3092"/>
                  </a:lnTo>
                  <a:lnTo>
                    <a:pt x="387" y="3102"/>
                  </a:lnTo>
                  <a:lnTo>
                    <a:pt x="347" y="3106"/>
                  </a:lnTo>
                  <a:lnTo>
                    <a:pt x="307" y="3102"/>
                  </a:lnTo>
                  <a:lnTo>
                    <a:pt x="269" y="3092"/>
                  </a:lnTo>
                  <a:lnTo>
                    <a:pt x="234" y="3076"/>
                  </a:lnTo>
                  <a:lnTo>
                    <a:pt x="202" y="3053"/>
                  </a:lnTo>
                  <a:lnTo>
                    <a:pt x="176" y="3026"/>
                  </a:lnTo>
                  <a:lnTo>
                    <a:pt x="153" y="2995"/>
                  </a:lnTo>
                  <a:lnTo>
                    <a:pt x="137" y="2960"/>
                  </a:lnTo>
                  <a:lnTo>
                    <a:pt x="126" y="2922"/>
                  </a:lnTo>
                  <a:lnTo>
                    <a:pt x="122" y="2882"/>
                  </a:lnTo>
                  <a:lnTo>
                    <a:pt x="124" y="1474"/>
                  </a:lnTo>
                  <a:lnTo>
                    <a:pt x="92" y="1444"/>
                  </a:lnTo>
                  <a:lnTo>
                    <a:pt x="64" y="1411"/>
                  </a:lnTo>
                  <a:lnTo>
                    <a:pt x="41" y="1376"/>
                  </a:lnTo>
                  <a:lnTo>
                    <a:pt x="22" y="1338"/>
                  </a:lnTo>
                  <a:lnTo>
                    <a:pt x="8" y="1299"/>
                  </a:lnTo>
                  <a:lnTo>
                    <a:pt x="1" y="1256"/>
                  </a:lnTo>
                  <a:lnTo>
                    <a:pt x="0" y="1213"/>
                  </a:lnTo>
                  <a:lnTo>
                    <a:pt x="6" y="1168"/>
                  </a:lnTo>
                  <a:lnTo>
                    <a:pt x="202" y="255"/>
                  </a:lnTo>
                  <a:lnTo>
                    <a:pt x="215" y="215"/>
                  </a:lnTo>
                  <a:lnTo>
                    <a:pt x="232" y="178"/>
                  </a:lnTo>
                  <a:lnTo>
                    <a:pt x="253" y="144"/>
                  </a:lnTo>
                  <a:lnTo>
                    <a:pt x="279" y="115"/>
                  </a:lnTo>
                  <a:lnTo>
                    <a:pt x="308" y="88"/>
                  </a:lnTo>
                  <a:lnTo>
                    <a:pt x="339" y="65"/>
                  </a:lnTo>
                  <a:lnTo>
                    <a:pt x="373" y="46"/>
                  </a:lnTo>
                  <a:lnTo>
                    <a:pt x="410" y="30"/>
                  </a:lnTo>
                  <a:lnTo>
                    <a:pt x="446" y="18"/>
                  </a:lnTo>
                  <a:lnTo>
                    <a:pt x="484" y="8"/>
                  </a:lnTo>
                  <a:lnTo>
                    <a:pt x="521" y="2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095967" y="1429565"/>
            <a:ext cx="4011612" cy="4019514"/>
            <a:chOff x="4379520" y="1716091"/>
            <a:chExt cx="3421848" cy="3428588"/>
          </a:xfrm>
        </p:grpSpPr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4379520" y="1729197"/>
              <a:ext cx="3421848" cy="3415482"/>
            </a:xfrm>
            <a:custGeom>
              <a:avLst/>
              <a:gdLst>
                <a:gd name="T0" fmla="*/ 1076 w 2151"/>
                <a:gd name="T1" fmla="*/ 0 h 2149"/>
                <a:gd name="T2" fmla="*/ 1076 w 2151"/>
                <a:gd name="T3" fmla="*/ 0 h 2149"/>
                <a:gd name="T4" fmla="*/ 1192 w 2151"/>
                <a:gd name="T5" fmla="*/ 7 h 2149"/>
                <a:gd name="T6" fmla="*/ 1305 w 2151"/>
                <a:gd name="T7" fmla="*/ 25 h 2149"/>
                <a:gd name="T8" fmla="*/ 1415 w 2151"/>
                <a:gd name="T9" fmla="*/ 56 h 2149"/>
                <a:gd name="T10" fmla="*/ 1519 w 2151"/>
                <a:gd name="T11" fmla="*/ 95 h 2149"/>
                <a:gd name="T12" fmla="*/ 1617 w 2151"/>
                <a:gd name="T13" fmla="*/ 146 h 2149"/>
                <a:gd name="T14" fmla="*/ 1712 w 2151"/>
                <a:gd name="T15" fmla="*/ 209 h 2149"/>
                <a:gd name="T16" fmla="*/ 1800 w 2151"/>
                <a:gd name="T17" fmla="*/ 281 h 2149"/>
                <a:gd name="T18" fmla="*/ 1879 w 2151"/>
                <a:gd name="T19" fmla="*/ 362 h 2149"/>
                <a:gd name="T20" fmla="*/ 1951 w 2151"/>
                <a:gd name="T21" fmla="*/ 450 h 2149"/>
                <a:gd name="T22" fmla="*/ 2011 w 2151"/>
                <a:gd name="T23" fmla="*/ 545 h 2149"/>
                <a:gd name="T24" fmla="*/ 2060 w 2151"/>
                <a:gd name="T25" fmla="*/ 643 h 2149"/>
                <a:gd name="T26" fmla="*/ 2097 w 2151"/>
                <a:gd name="T27" fmla="*/ 745 h 2149"/>
                <a:gd name="T28" fmla="*/ 2127 w 2151"/>
                <a:gd name="T29" fmla="*/ 852 h 2149"/>
                <a:gd name="T30" fmla="*/ 2144 w 2151"/>
                <a:gd name="T31" fmla="*/ 961 h 2149"/>
                <a:gd name="T32" fmla="*/ 2151 w 2151"/>
                <a:gd name="T33" fmla="*/ 1074 h 2149"/>
                <a:gd name="T34" fmla="*/ 2144 w 2151"/>
                <a:gd name="T35" fmla="*/ 1188 h 2149"/>
                <a:gd name="T36" fmla="*/ 2127 w 2151"/>
                <a:gd name="T37" fmla="*/ 1299 h 2149"/>
                <a:gd name="T38" fmla="*/ 2097 w 2151"/>
                <a:gd name="T39" fmla="*/ 1404 h 2149"/>
                <a:gd name="T40" fmla="*/ 2060 w 2151"/>
                <a:gd name="T41" fmla="*/ 1506 h 2149"/>
                <a:gd name="T42" fmla="*/ 2011 w 2151"/>
                <a:gd name="T43" fmla="*/ 1603 h 2149"/>
                <a:gd name="T44" fmla="*/ 1949 w 2151"/>
                <a:gd name="T45" fmla="*/ 1701 h 2149"/>
                <a:gd name="T46" fmla="*/ 1877 w 2151"/>
                <a:gd name="T47" fmla="*/ 1789 h 2149"/>
                <a:gd name="T48" fmla="*/ 1795 w 2151"/>
                <a:gd name="T49" fmla="*/ 1873 h 2149"/>
                <a:gd name="T50" fmla="*/ 1707 w 2151"/>
                <a:gd name="T51" fmla="*/ 1944 h 2149"/>
                <a:gd name="T52" fmla="*/ 1610 w 2151"/>
                <a:gd name="T53" fmla="*/ 2007 h 2149"/>
                <a:gd name="T54" fmla="*/ 1512 w 2151"/>
                <a:gd name="T55" fmla="*/ 2056 h 2149"/>
                <a:gd name="T56" fmla="*/ 1410 w 2151"/>
                <a:gd name="T57" fmla="*/ 2095 h 2149"/>
                <a:gd name="T58" fmla="*/ 1301 w 2151"/>
                <a:gd name="T59" fmla="*/ 2125 h 2149"/>
                <a:gd name="T60" fmla="*/ 1189 w 2151"/>
                <a:gd name="T61" fmla="*/ 2142 h 2149"/>
                <a:gd name="T62" fmla="*/ 1076 w 2151"/>
                <a:gd name="T63" fmla="*/ 2149 h 2149"/>
                <a:gd name="T64" fmla="*/ 1076 w 2151"/>
                <a:gd name="T65" fmla="*/ 2149 h 2149"/>
                <a:gd name="T66" fmla="*/ 959 w 2151"/>
                <a:gd name="T67" fmla="*/ 2142 h 2149"/>
                <a:gd name="T68" fmla="*/ 846 w 2151"/>
                <a:gd name="T69" fmla="*/ 2123 h 2149"/>
                <a:gd name="T70" fmla="*/ 737 w 2151"/>
                <a:gd name="T71" fmla="*/ 2093 h 2149"/>
                <a:gd name="T72" fmla="*/ 632 w 2151"/>
                <a:gd name="T73" fmla="*/ 2054 h 2149"/>
                <a:gd name="T74" fmla="*/ 535 w 2151"/>
                <a:gd name="T75" fmla="*/ 2003 h 2149"/>
                <a:gd name="T76" fmla="*/ 439 w 2151"/>
                <a:gd name="T77" fmla="*/ 1940 h 2149"/>
                <a:gd name="T78" fmla="*/ 351 w 2151"/>
                <a:gd name="T79" fmla="*/ 1868 h 2149"/>
                <a:gd name="T80" fmla="*/ 272 w 2151"/>
                <a:gd name="T81" fmla="*/ 1787 h 2149"/>
                <a:gd name="T82" fmla="*/ 200 w 2151"/>
                <a:gd name="T83" fmla="*/ 1699 h 2149"/>
                <a:gd name="T84" fmla="*/ 140 w 2151"/>
                <a:gd name="T85" fmla="*/ 1603 h 2149"/>
                <a:gd name="T86" fmla="*/ 91 w 2151"/>
                <a:gd name="T87" fmla="*/ 1506 h 2149"/>
                <a:gd name="T88" fmla="*/ 52 w 2151"/>
                <a:gd name="T89" fmla="*/ 1404 h 2149"/>
                <a:gd name="T90" fmla="*/ 24 w 2151"/>
                <a:gd name="T91" fmla="*/ 1299 h 2149"/>
                <a:gd name="T92" fmla="*/ 7 w 2151"/>
                <a:gd name="T93" fmla="*/ 1188 h 2149"/>
                <a:gd name="T94" fmla="*/ 0 w 2151"/>
                <a:gd name="T95" fmla="*/ 1074 h 2149"/>
                <a:gd name="T96" fmla="*/ 7 w 2151"/>
                <a:gd name="T97" fmla="*/ 961 h 2149"/>
                <a:gd name="T98" fmla="*/ 24 w 2151"/>
                <a:gd name="T99" fmla="*/ 852 h 2149"/>
                <a:gd name="T100" fmla="*/ 52 w 2151"/>
                <a:gd name="T101" fmla="*/ 745 h 2149"/>
                <a:gd name="T102" fmla="*/ 91 w 2151"/>
                <a:gd name="T103" fmla="*/ 643 h 2149"/>
                <a:gd name="T104" fmla="*/ 140 w 2151"/>
                <a:gd name="T105" fmla="*/ 548 h 2149"/>
                <a:gd name="T106" fmla="*/ 202 w 2151"/>
                <a:gd name="T107" fmla="*/ 450 h 2149"/>
                <a:gd name="T108" fmla="*/ 274 w 2151"/>
                <a:gd name="T109" fmla="*/ 360 h 2149"/>
                <a:gd name="T110" fmla="*/ 356 w 2151"/>
                <a:gd name="T111" fmla="*/ 278 h 2149"/>
                <a:gd name="T112" fmla="*/ 444 w 2151"/>
                <a:gd name="T113" fmla="*/ 204 h 2149"/>
                <a:gd name="T114" fmla="*/ 541 w 2151"/>
                <a:gd name="T115" fmla="*/ 141 h 2149"/>
                <a:gd name="T116" fmla="*/ 639 w 2151"/>
                <a:gd name="T117" fmla="*/ 93 h 2149"/>
                <a:gd name="T118" fmla="*/ 741 w 2151"/>
                <a:gd name="T119" fmla="*/ 53 h 2149"/>
                <a:gd name="T120" fmla="*/ 850 w 2151"/>
                <a:gd name="T121" fmla="*/ 25 h 2149"/>
                <a:gd name="T122" fmla="*/ 959 w 2151"/>
                <a:gd name="T123" fmla="*/ 7 h 2149"/>
                <a:gd name="T124" fmla="*/ 1076 w 2151"/>
                <a:gd name="T125" fmla="*/ 0 h 2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1" h="2149">
                  <a:moveTo>
                    <a:pt x="1076" y="0"/>
                  </a:moveTo>
                  <a:lnTo>
                    <a:pt x="1076" y="0"/>
                  </a:lnTo>
                  <a:lnTo>
                    <a:pt x="1192" y="7"/>
                  </a:lnTo>
                  <a:lnTo>
                    <a:pt x="1305" y="25"/>
                  </a:lnTo>
                  <a:lnTo>
                    <a:pt x="1415" y="56"/>
                  </a:lnTo>
                  <a:lnTo>
                    <a:pt x="1519" y="95"/>
                  </a:lnTo>
                  <a:lnTo>
                    <a:pt x="1617" y="146"/>
                  </a:lnTo>
                  <a:lnTo>
                    <a:pt x="1712" y="209"/>
                  </a:lnTo>
                  <a:lnTo>
                    <a:pt x="1800" y="281"/>
                  </a:lnTo>
                  <a:lnTo>
                    <a:pt x="1879" y="362"/>
                  </a:lnTo>
                  <a:lnTo>
                    <a:pt x="1951" y="450"/>
                  </a:lnTo>
                  <a:lnTo>
                    <a:pt x="2011" y="545"/>
                  </a:lnTo>
                  <a:lnTo>
                    <a:pt x="2060" y="643"/>
                  </a:lnTo>
                  <a:lnTo>
                    <a:pt x="2097" y="745"/>
                  </a:lnTo>
                  <a:lnTo>
                    <a:pt x="2127" y="852"/>
                  </a:lnTo>
                  <a:lnTo>
                    <a:pt x="2144" y="961"/>
                  </a:lnTo>
                  <a:lnTo>
                    <a:pt x="2151" y="1074"/>
                  </a:lnTo>
                  <a:lnTo>
                    <a:pt x="2144" y="1188"/>
                  </a:lnTo>
                  <a:lnTo>
                    <a:pt x="2127" y="1299"/>
                  </a:lnTo>
                  <a:lnTo>
                    <a:pt x="2097" y="1404"/>
                  </a:lnTo>
                  <a:lnTo>
                    <a:pt x="2060" y="1506"/>
                  </a:lnTo>
                  <a:lnTo>
                    <a:pt x="2011" y="1603"/>
                  </a:lnTo>
                  <a:lnTo>
                    <a:pt x="1949" y="1701"/>
                  </a:lnTo>
                  <a:lnTo>
                    <a:pt x="1877" y="1789"/>
                  </a:lnTo>
                  <a:lnTo>
                    <a:pt x="1795" y="1873"/>
                  </a:lnTo>
                  <a:lnTo>
                    <a:pt x="1707" y="1944"/>
                  </a:lnTo>
                  <a:lnTo>
                    <a:pt x="1610" y="2007"/>
                  </a:lnTo>
                  <a:lnTo>
                    <a:pt x="1512" y="2056"/>
                  </a:lnTo>
                  <a:lnTo>
                    <a:pt x="1410" y="2095"/>
                  </a:lnTo>
                  <a:lnTo>
                    <a:pt x="1301" y="2125"/>
                  </a:lnTo>
                  <a:lnTo>
                    <a:pt x="1189" y="2142"/>
                  </a:lnTo>
                  <a:lnTo>
                    <a:pt x="1076" y="2149"/>
                  </a:lnTo>
                  <a:lnTo>
                    <a:pt x="1076" y="2149"/>
                  </a:lnTo>
                  <a:lnTo>
                    <a:pt x="959" y="2142"/>
                  </a:lnTo>
                  <a:lnTo>
                    <a:pt x="846" y="2123"/>
                  </a:lnTo>
                  <a:lnTo>
                    <a:pt x="737" y="2093"/>
                  </a:lnTo>
                  <a:lnTo>
                    <a:pt x="632" y="2054"/>
                  </a:lnTo>
                  <a:lnTo>
                    <a:pt x="535" y="2003"/>
                  </a:lnTo>
                  <a:lnTo>
                    <a:pt x="439" y="1940"/>
                  </a:lnTo>
                  <a:lnTo>
                    <a:pt x="351" y="1868"/>
                  </a:lnTo>
                  <a:lnTo>
                    <a:pt x="272" y="1787"/>
                  </a:lnTo>
                  <a:lnTo>
                    <a:pt x="200" y="1699"/>
                  </a:lnTo>
                  <a:lnTo>
                    <a:pt x="140" y="1603"/>
                  </a:lnTo>
                  <a:lnTo>
                    <a:pt x="91" y="1506"/>
                  </a:lnTo>
                  <a:lnTo>
                    <a:pt x="52" y="1404"/>
                  </a:lnTo>
                  <a:lnTo>
                    <a:pt x="24" y="1299"/>
                  </a:lnTo>
                  <a:lnTo>
                    <a:pt x="7" y="1188"/>
                  </a:lnTo>
                  <a:lnTo>
                    <a:pt x="0" y="1074"/>
                  </a:lnTo>
                  <a:lnTo>
                    <a:pt x="7" y="961"/>
                  </a:lnTo>
                  <a:lnTo>
                    <a:pt x="24" y="852"/>
                  </a:lnTo>
                  <a:lnTo>
                    <a:pt x="52" y="745"/>
                  </a:lnTo>
                  <a:lnTo>
                    <a:pt x="91" y="643"/>
                  </a:lnTo>
                  <a:lnTo>
                    <a:pt x="140" y="548"/>
                  </a:lnTo>
                  <a:lnTo>
                    <a:pt x="202" y="450"/>
                  </a:lnTo>
                  <a:lnTo>
                    <a:pt x="274" y="360"/>
                  </a:lnTo>
                  <a:lnTo>
                    <a:pt x="356" y="278"/>
                  </a:lnTo>
                  <a:lnTo>
                    <a:pt x="444" y="204"/>
                  </a:lnTo>
                  <a:lnTo>
                    <a:pt x="541" y="141"/>
                  </a:lnTo>
                  <a:lnTo>
                    <a:pt x="639" y="93"/>
                  </a:lnTo>
                  <a:lnTo>
                    <a:pt x="741" y="53"/>
                  </a:lnTo>
                  <a:lnTo>
                    <a:pt x="850" y="25"/>
                  </a:lnTo>
                  <a:lnTo>
                    <a:pt x="959" y="7"/>
                  </a:lnTo>
                  <a:lnTo>
                    <a:pt x="107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325" name="Group 324"/>
            <p:cNvGrpSpPr/>
            <p:nvPr/>
          </p:nvGrpSpPr>
          <p:grpSpPr>
            <a:xfrm>
              <a:off x="5418724" y="3218507"/>
              <a:ext cx="1602660" cy="1490815"/>
              <a:chOff x="-2030016" y="2616652"/>
              <a:chExt cx="1602660" cy="1490815"/>
            </a:xfrm>
          </p:grpSpPr>
          <p:sp>
            <p:nvSpPr>
              <p:cNvPr id="308" name="Freeform 47"/>
              <p:cNvSpPr>
                <a:spLocks/>
              </p:cNvSpPr>
              <p:nvPr/>
            </p:nvSpPr>
            <p:spPr bwMode="auto">
              <a:xfrm>
                <a:off x="-588241" y="2616652"/>
                <a:ext cx="160885" cy="1143535"/>
              </a:xfrm>
              <a:custGeom>
                <a:avLst/>
                <a:gdLst>
                  <a:gd name="T0" fmla="*/ 234 w 234"/>
                  <a:gd name="T1" fmla="*/ 0 h 1397"/>
                  <a:gd name="T2" fmla="*/ 234 w 234"/>
                  <a:gd name="T3" fmla="*/ 1256 h 1397"/>
                  <a:gd name="T4" fmla="*/ 0 w 234"/>
                  <a:gd name="T5" fmla="*/ 1397 h 1397"/>
                  <a:gd name="T6" fmla="*/ 0 w 234"/>
                  <a:gd name="T7" fmla="*/ 116 h 1397"/>
                  <a:gd name="T8" fmla="*/ 234 w 234"/>
                  <a:gd name="T9" fmla="*/ 0 h 1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1397">
                    <a:moveTo>
                      <a:pt x="234" y="0"/>
                    </a:moveTo>
                    <a:lnTo>
                      <a:pt x="234" y="1256"/>
                    </a:lnTo>
                    <a:lnTo>
                      <a:pt x="0" y="1397"/>
                    </a:lnTo>
                    <a:lnTo>
                      <a:pt x="0" y="116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9" name="Freeform 48"/>
              <p:cNvSpPr>
                <a:spLocks/>
              </p:cNvSpPr>
              <p:nvPr/>
            </p:nvSpPr>
            <p:spPr bwMode="auto">
              <a:xfrm>
                <a:off x="-749124" y="2616652"/>
                <a:ext cx="160885" cy="1143535"/>
              </a:xfrm>
              <a:custGeom>
                <a:avLst/>
                <a:gdLst>
                  <a:gd name="T0" fmla="*/ 0 w 234"/>
                  <a:gd name="T1" fmla="*/ 0 h 1397"/>
                  <a:gd name="T2" fmla="*/ 234 w 234"/>
                  <a:gd name="T3" fmla="*/ 116 h 1397"/>
                  <a:gd name="T4" fmla="*/ 234 w 234"/>
                  <a:gd name="T5" fmla="*/ 1397 h 1397"/>
                  <a:gd name="T6" fmla="*/ 92 w 234"/>
                  <a:gd name="T7" fmla="*/ 1311 h 1397"/>
                  <a:gd name="T8" fmla="*/ 92 w 234"/>
                  <a:gd name="T9" fmla="*/ 345 h 1397"/>
                  <a:gd name="T10" fmla="*/ 0 w 234"/>
                  <a:gd name="T11" fmla="*/ 299 h 1397"/>
                  <a:gd name="T12" fmla="*/ 0 w 234"/>
                  <a:gd name="T13" fmla="*/ 0 h 1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397">
                    <a:moveTo>
                      <a:pt x="0" y="0"/>
                    </a:moveTo>
                    <a:lnTo>
                      <a:pt x="234" y="116"/>
                    </a:lnTo>
                    <a:lnTo>
                      <a:pt x="234" y="1397"/>
                    </a:lnTo>
                    <a:lnTo>
                      <a:pt x="92" y="1311"/>
                    </a:lnTo>
                    <a:lnTo>
                      <a:pt x="92" y="345"/>
                    </a:lnTo>
                    <a:lnTo>
                      <a:pt x="0" y="2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0" name="Freeform 50"/>
              <p:cNvSpPr>
                <a:spLocks/>
              </p:cNvSpPr>
              <p:nvPr/>
            </p:nvSpPr>
            <p:spPr bwMode="auto">
              <a:xfrm>
                <a:off x="-847443" y="2878618"/>
                <a:ext cx="161572" cy="996194"/>
              </a:xfrm>
              <a:custGeom>
                <a:avLst/>
                <a:gdLst>
                  <a:gd name="T0" fmla="*/ 235 w 235"/>
                  <a:gd name="T1" fmla="*/ 0 h 1217"/>
                  <a:gd name="T2" fmla="*/ 235 w 235"/>
                  <a:gd name="T3" fmla="*/ 1075 h 1217"/>
                  <a:gd name="T4" fmla="*/ 0 w 235"/>
                  <a:gd name="T5" fmla="*/ 1217 h 1217"/>
                  <a:gd name="T6" fmla="*/ 0 w 235"/>
                  <a:gd name="T7" fmla="*/ 117 h 1217"/>
                  <a:gd name="T8" fmla="*/ 235 w 235"/>
                  <a:gd name="T9" fmla="*/ 0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5" h="1217">
                    <a:moveTo>
                      <a:pt x="235" y="0"/>
                    </a:moveTo>
                    <a:lnTo>
                      <a:pt x="235" y="1075"/>
                    </a:lnTo>
                    <a:lnTo>
                      <a:pt x="0" y="1217"/>
                    </a:lnTo>
                    <a:lnTo>
                      <a:pt x="0" y="117"/>
                    </a:lnTo>
                    <a:lnTo>
                      <a:pt x="235" y="0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1" name="Freeform 51"/>
              <p:cNvSpPr>
                <a:spLocks/>
              </p:cNvSpPr>
              <p:nvPr/>
            </p:nvSpPr>
            <p:spPr bwMode="auto">
              <a:xfrm>
                <a:off x="-1008328" y="2878618"/>
                <a:ext cx="160885" cy="996194"/>
              </a:xfrm>
              <a:custGeom>
                <a:avLst/>
                <a:gdLst>
                  <a:gd name="T0" fmla="*/ 0 w 234"/>
                  <a:gd name="T1" fmla="*/ 0 h 1217"/>
                  <a:gd name="T2" fmla="*/ 234 w 234"/>
                  <a:gd name="T3" fmla="*/ 117 h 1217"/>
                  <a:gd name="T4" fmla="*/ 234 w 234"/>
                  <a:gd name="T5" fmla="*/ 1217 h 1217"/>
                  <a:gd name="T6" fmla="*/ 93 w 234"/>
                  <a:gd name="T7" fmla="*/ 1132 h 1217"/>
                  <a:gd name="T8" fmla="*/ 93 w 234"/>
                  <a:gd name="T9" fmla="*/ 257 h 1217"/>
                  <a:gd name="T10" fmla="*/ 0 w 234"/>
                  <a:gd name="T11" fmla="*/ 211 h 1217"/>
                  <a:gd name="T12" fmla="*/ 0 w 234"/>
                  <a:gd name="T13" fmla="*/ 0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217">
                    <a:moveTo>
                      <a:pt x="0" y="0"/>
                    </a:moveTo>
                    <a:lnTo>
                      <a:pt x="234" y="117"/>
                    </a:lnTo>
                    <a:lnTo>
                      <a:pt x="234" y="1217"/>
                    </a:lnTo>
                    <a:lnTo>
                      <a:pt x="93" y="1132"/>
                    </a:lnTo>
                    <a:lnTo>
                      <a:pt x="93" y="257"/>
                    </a:lnTo>
                    <a:lnTo>
                      <a:pt x="0" y="2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2" name="Freeform 53"/>
              <p:cNvSpPr>
                <a:spLocks/>
              </p:cNvSpPr>
              <p:nvPr/>
            </p:nvSpPr>
            <p:spPr bwMode="auto">
              <a:xfrm>
                <a:off x="-1105959" y="3073764"/>
                <a:ext cx="161572" cy="964836"/>
              </a:xfrm>
              <a:custGeom>
                <a:avLst/>
                <a:gdLst>
                  <a:gd name="T0" fmla="*/ 235 w 235"/>
                  <a:gd name="T1" fmla="*/ 0 h 1089"/>
                  <a:gd name="T2" fmla="*/ 235 w 235"/>
                  <a:gd name="T3" fmla="*/ 948 h 1089"/>
                  <a:gd name="T4" fmla="*/ 0 w 235"/>
                  <a:gd name="T5" fmla="*/ 1089 h 1089"/>
                  <a:gd name="T6" fmla="*/ 0 w 235"/>
                  <a:gd name="T7" fmla="*/ 117 h 1089"/>
                  <a:gd name="T8" fmla="*/ 235 w 235"/>
                  <a:gd name="T9" fmla="*/ 0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5" h="1089">
                    <a:moveTo>
                      <a:pt x="235" y="0"/>
                    </a:moveTo>
                    <a:lnTo>
                      <a:pt x="235" y="948"/>
                    </a:lnTo>
                    <a:lnTo>
                      <a:pt x="0" y="1089"/>
                    </a:lnTo>
                    <a:lnTo>
                      <a:pt x="0" y="117"/>
                    </a:lnTo>
                    <a:lnTo>
                      <a:pt x="235" y="0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3" name="Freeform 54"/>
              <p:cNvSpPr>
                <a:spLocks/>
              </p:cNvSpPr>
              <p:nvPr/>
            </p:nvSpPr>
            <p:spPr bwMode="auto">
              <a:xfrm>
                <a:off x="-1266156" y="3073762"/>
                <a:ext cx="160196" cy="964836"/>
              </a:xfrm>
              <a:custGeom>
                <a:avLst/>
                <a:gdLst>
                  <a:gd name="T0" fmla="*/ 0 w 233"/>
                  <a:gd name="T1" fmla="*/ 0 h 1089"/>
                  <a:gd name="T2" fmla="*/ 233 w 233"/>
                  <a:gd name="T3" fmla="*/ 117 h 1089"/>
                  <a:gd name="T4" fmla="*/ 233 w 233"/>
                  <a:gd name="T5" fmla="*/ 1089 h 1089"/>
                  <a:gd name="T6" fmla="*/ 31 w 233"/>
                  <a:gd name="T7" fmla="*/ 967 h 1089"/>
                  <a:gd name="T8" fmla="*/ 107 w 233"/>
                  <a:gd name="T9" fmla="*/ 922 h 1089"/>
                  <a:gd name="T10" fmla="*/ 107 w 233"/>
                  <a:gd name="T11" fmla="*/ 144 h 1089"/>
                  <a:gd name="T12" fmla="*/ 0 w 233"/>
                  <a:gd name="T13" fmla="*/ 90 h 1089"/>
                  <a:gd name="T14" fmla="*/ 0 w 233"/>
                  <a:gd name="T15" fmla="*/ 0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3" h="1089">
                    <a:moveTo>
                      <a:pt x="0" y="0"/>
                    </a:moveTo>
                    <a:lnTo>
                      <a:pt x="233" y="117"/>
                    </a:lnTo>
                    <a:lnTo>
                      <a:pt x="233" y="1089"/>
                    </a:lnTo>
                    <a:lnTo>
                      <a:pt x="31" y="967"/>
                    </a:lnTo>
                    <a:lnTo>
                      <a:pt x="107" y="922"/>
                    </a:lnTo>
                    <a:lnTo>
                      <a:pt x="107" y="144"/>
                    </a:lnTo>
                    <a:lnTo>
                      <a:pt x="0" y="9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4" name="Freeform 56"/>
              <p:cNvSpPr>
                <a:spLocks/>
              </p:cNvSpPr>
              <p:nvPr/>
            </p:nvSpPr>
            <p:spPr bwMode="auto">
              <a:xfrm>
                <a:off x="-1354160" y="3164693"/>
                <a:ext cx="161572" cy="813333"/>
              </a:xfrm>
              <a:custGeom>
                <a:avLst/>
                <a:gdLst>
                  <a:gd name="T0" fmla="*/ 235 w 235"/>
                  <a:gd name="T1" fmla="*/ 0 h 918"/>
                  <a:gd name="T2" fmla="*/ 235 w 235"/>
                  <a:gd name="T3" fmla="*/ 778 h 918"/>
                  <a:gd name="T4" fmla="*/ 159 w 235"/>
                  <a:gd name="T5" fmla="*/ 823 h 918"/>
                  <a:gd name="T6" fmla="*/ 0 w 235"/>
                  <a:gd name="T7" fmla="*/ 918 h 918"/>
                  <a:gd name="T8" fmla="*/ 0 w 235"/>
                  <a:gd name="T9" fmla="*/ 116 h 918"/>
                  <a:gd name="T10" fmla="*/ 235 w 235"/>
                  <a:gd name="T11" fmla="*/ 0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918">
                    <a:moveTo>
                      <a:pt x="235" y="0"/>
                    </a:moveTo>
                    <a:lnTo>
                      <a:pt x="235" y="778"/>
                    </a:lnTo>
                    <a:lnTo>
                      <a:pt x="159" y="823"/>
                    </a:lnTo>
                    <a:lnTo>
                      <a:pt x="0" y="918"/>
                    </a:lnTo>
                    <a:lnTo>
                      <a:pt x="0" y="116"/>
                    </a:lnTo>
                    <a:lnTo>
                      <a:pt x="235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5" name="Freeform 57"/>
              <p:cNvSpPr>
                <a:spLocks/>
              </p:cNvSpPr>
              <p:nvPr/>
            </p:nvSpPr>
            <p:spPr bwMode="auto">
              <a:xfrm>
                <a:off x="-1514360" y="3164695"/>
                <a:ext cx="160196" cy="813333"/>
              </a:xfrm>
              <a:custGeom>
                <a:avLst/>
                <a:gdLst>
                  <a:gd name="T0" fmla="*/ 0 w 233"/>
                  <a:gd name="T1" fmla="*/ 0 h 918"/>
                  <a:gd name="T2" fmla="*/ 233 w 233"/>
                  <a:gd name="T3" fmla="*/ 116 h 918"/>
                  <a:gd name="T4" fmla="*/ 233 w 233"/>
                  <a:gd name="T5" fmla="*/ 918 h 918"/>
                  <a:gd name="T6" fmla="*/ 31 w 233"/>
                  <a:gd name="T7" fmla="*/ 796 h 918"/>
                  <a:gd name="T8" fmla="*/ 92 w 233"/>
                  <a:gd name="T9" fmla="*/ 760 h 918"/>
                  <a:gd name="T10" fmla="*/ 92 w 233"/>
                  <a:gd name="T11" fmla="*/ 91 h 918"/>
                  <a:gd name="T12" fmla="*/ 0 w 233"/>
                  <a:gd name="T13" fmla="*/ 45 h 918"/>
                  <a:gd name="T14" fmla="*/ 0 w 233"/>
                  <a:gd name="T15" fmla="*/ 0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3" h="918">
                    <a:moveTo>
                      <a:pt x="0" y="0"/>
                    </a:moveTo>
                    <a:lnTo>
                      <a:pt x="233" y="116"/>
                    </a:lnTo>
                    <a:lnTo>
                      <a:pt x="233" y="918"/>
                    </a:lnTo>
                    <a:lnTo>
                      <a:pt x="31" y="796"/>
                    </a:lnTo>
                    <a:lnTo>
                      <a:pt x="92" y="760"/>
                    </a:lnTo>
                    <a:lnTo>
                      <a:pt x="92" y="91"/>
                    </a:lnTo>
                    <a:lnTo>
                      <a:pt x="0" y="4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50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6" name="Freeform 59"/>
              <p:cNvSpPr>
                <a:spLocks/>
              </p:cNvSpPr>
              <p:nvPr/>
            </p:nvSpPr>
            <p:spPr bwMode="auto">
              <a:xfrm>
                <a:off x="-1611991" y="3141766"/>
                <a:ext cx="160885" cy="896832"/>
              </a:xfrm>
              <a:custGeom>
                <a:avLst/>
                <a:gdLst>
                  <a:gd name="T0" fmla="*/ 234 w 234"/>
                  <a:gd name="T1" fmla="*/ 0 h 809"/>
                  <a:gd name="T2" fmla="*/ 234 w 234"/>
                  <a:gd name="T3" fmla="*/ 669 h 809"/>
                  <a:gd name="T4" fmla="*/ 173 w 234"/>
                  <a:gd name="T5" fmla="*/ 705 h 809"/>
                  <a:gd name="T6" fmla="*/ 0 w 234"/>
                  <a:gd name="T7" fmla="*/ 809 h 809"/>
                  <a:gd name="T8" fmla="*/ 0 w 234"/>
                  <a:gd name="T9" fmla="*/ 116 h 809"/>
                  <a:gd name="T10" fmla="*/ 234 w 234"/>
                  <a:gd name="T11" fmla="*/ 0 h 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809">
                    <a:moveTo>
                      <a:pt x="234" y="0"/>
                    </a:moveTo>
                    <a:lnTo>
                      <a:pt x="234" y="669"/>
                    </a:lnTo>
                    <a:lnTo>
                      <a:pt x="173" y="705"/>
                    </a:lnTo>
                    <a:lnTo>
                      <a:pt x="0" y="809"/>
                    </a:lnTo>
                    <a:lnTo>
                      <a:pt x="0" y="116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7" name="Freeform 60"/>
              <p:cNvSpPr>
                <a:spLocks/>
              </p:cNvSpPr>
              <p:nvPr/>
            </p:nvSpPr>
            <p:spPr bwMode="auto">
              <a:xfrm>
                <a:off x="-1772872" y="3141769"/>
                <a:ext cx="160885" cy="896833"/>
              </a:xfrm>
              <a:custGeom>
                <a:avLst/>
                <a:gdLst>
                  <a:gd name="T0" fmla="*/ 0 w 234"/>
                  <a:gd name="T1" fmla="*/ 0 h 809"/>
                  <a:gd name="T2" fmla="*/ 234 w 234"/>
                  <a:gd name="T3" fmla="*/ 116 h 809"/>
                  <a:gd name="T4" fmla="*/ 234 w 234"/>
                  <a:gd name="T5" fmla="*/ 809 h 809"/>
                  <a:gd name="T6" fmla="*/ 95 w 234"/>
                  <a:gd name="T7" fmla="*/ 726 h 809"/>
                  <a:gd name="T8" fmla="*/ 95 w 234"/>
                  <a:gd name="T9" fmla="*/ 310 h 809"/>
                  <a:gd name="T10" fmla="*/ 0 w 234"/>
                  <a:gd name="T11" fmla="*/ 263 h 809"/>
                  <a:gd name="T12" fmla="*/ 0 w 234"/>
                  <a:gd name="T13" fmla="*/ 0 h 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809">
                    <a:moveTo>
                      <a:pt x="0" y="0"/>
                    </a:moveTo>
                    <a:lnTo>
                      <a:pt x="234" y="116"/>
                    </a:lnTo>
                    <a:lnTo>
                      <a:pt x="234" y="809"/>
                    </a:lnTo>
                    <a:lnTo>
                      <a:pt x="95" y="726"/>
                    </a:lnTo>
                    <a:lnTo>
                      <a:pt x="95" y="310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8" name="Freeform 62"/>
              <p:cNvSpPr>
                <a:spLocks/>
              </p:cNvSpPr>
              <p:nvPr/>
            </p:nvSpPr>
            <p:spPr bwMode="auto">
              <a:xfrm>
                <a:off x="-1868442" y="3354749"/>
                <a:ext cx="160885" cy="752718"/>
              </a:xfrm>
              <a:custGeom>
                <a:avLst/>
                <a:gdLst>
                  <a:gd name="T0" fmla="*/ 234 w 234"/>
                  <a:gd name="T1" fmla="*/ 0 h 679"/>
                  <a:gd name="T2" fmla="*/ 234 w 234"/>
                  <a:gd name="T3" fmla="*/ 539 h 679"/>
                  <a:gd name="T4" fmla="*/ 0 w 234"/>
                  <a:gd name="T5" fmla="*/ 679 h 679"/>
                  <a:gd name="T6" fmla="*/ 0 w 234"/>
                  <a:gd name="T7" fmla="*/ 117 h 679"/>
                  <a:gd name="T8" fmla="*/ 234 w 234"/>
                  <a:gd name="T9" fmla="*/ 0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679">
                    <a:moveTo>
                      <a:pt x="234" y="0"/>
                    </a:moveTo>
                    <a:lnTo>
                      <a:pt x="234" y="539"/>
                    </a:lnTo>
                    <a:lnTo>
                      <a:pt x="0" y="679"/>
                    </a:lnTo>
                    <a:lnTo>
                      <a:pt x="0" y="117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bg2"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9" name="Freeform 63"/>
              <p:cNvSpPr>
                <a:spLocks/>
              </p:cNvSpPr>
              <p:nvPr/>
            </p:nvSpPr>
            <p:spPr bwMode="auto">
              <a:xfrm>
                <a:off x="-2030016" y="3354744"/>
                <a:ext cx="161572" cy="752718"/>
              </a:xfrm>
              <a:custGeom>
                <a:avLst/>
                <a:gdLst>
                  <a:gd name="T0" fmla="*/ 0 w 235"/>
                  <a:gd name="T1" fmla="*/ 0 h 679"/>
                  <a:gd name="T2" fmla="*/ 235 w 235"/>
                  <a:gd name="T3" fmla="*/ 117 h 679"/>
                  <a:gd name="T4" fmla="*/ 235 w 235"/>
                  <a:gd name="T5" fmla="*/ 679 h 679"/>
                  <a:gd name="T6" fmla="*/ 0 w 235"/>
                  <a:gd name="T7" fmla="*/ 539 h 679"/>
                  <a:gd name="T8" fmla="*/ 0 w 235"/>
                  <a:gd name="T9" fmla="*/ 0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5" h="679">
                    <a:moveTo>
                      <a:pt x="0" y="0"/>
                    </a:moveTo>
                    <a:lnTo>
                      <a:pt x="235" y="117"/>
                    </a:lnTo>
                    <a:lnTo>
                      <a:pt x="235" y="679"/>
                    </a:lnTo>
                    <a:lnTo>
                      <a:pt x="0" y="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  <a:alpha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283" name="Group 282"/>
            <p:cNvGrpSpPr/>
            <p:nvPr/>
          </p:nvGrpSpPr>
          <p:grpSpPr>
            <a:xfrm>
              <a:off x="4387458" y="1716091"/>
              <a:ext cx="3413910" cy="3417855"/>
              <a:chOff x="4387458" y="1722047"/>
              <a:chExt cx="3413910" cy="3413908"/>
            </a:xfrm>
            <a:effectLst>
              <a:outerShdw blurRad="292100" sx="108000" sy="108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6094937" y="1722047"/>
                <a:ext cx="859497" cy="842747"/>
              </a:xfrm>
              <a:custGeom>
                <a:avLst/>
                <a:gdLst>
                  <a:gd name="T0" fmla="*/ 0 w 1642"/>
                  <a:gd name="T1" fmla="*/ 0 h 1610"/>
                  <a:gd name="T2" fmla="*/ 198 w 1642"/>
                  <a:gd name="T3" fmla="*/ 6 h 1610"/>
                  <a:gd name="T4" fmla="*/ 392 w 1642"/>
                  <a:gd name="T5" fmla="*/ 22 h 1610"/>
                  <a:gd name="T6" fmla="*/ 584 w 1642"/>
                  <a:gd name="T7" fmla="*/ 51 h 1610"/>
                  <a:gd name="T8" fmla="*/ 772 w 1642"/>
                  <a:gd name="T9" fmla="*/ 91 h 1610"/>
                  <a:gd name="T10" fmla="*/ 955 w 1642"/>
                  <a:gd name="T11" fmla="*/ 142 h 1610"/>
                  <a:gd name="T12" fmla="*/ 1134 w 1642"/>
                  <a:gd name="T13" fmla="*/ 202 h 1610"/>
                  <a:gd name="T14" fmla="*/ 1310 w 1642"/>
                  <a:gd name="T15" fmla="*/ 273 h 1610"/>
                  <a:gd name="T16" fmla="*/ 1478 w 1642"/>
                  <a:gd name="T17" fmla="*/ 352 h 1610"/>
                  <a:gd name="T18" fmla="*/ 1642 w 1642"/>
                  <a:gd name="T19" fmla="*/ 441 h 1610"/>
                  <a:gd name="T20" fmla="*/ 961 w 1642"/>
                  <a:gd name="T21" fmla="*/ 1610 h 1610"/>
                  <a:gd name="T22" fmla="*/ 837 w 1642"/>
                  <a:gd name="T23" fmla="*/ 1543 h 1610"/>
                  <a:gd name="T24" fmla="*/ 708 w 1642"/>
                  <a:gd name="T25" fmla="*/ 1486 h 1610"/>
                  <a:gd name="T26" fmla="*/ 574 w 1642"/>
                  <a:gd name="T27" fmla="*/ 1438 h 1610"/>
                  <a:gd name="T28" fmla="*/ 437 w 1642"/>
                  <a:gd name="T29" fmla="*/ 1400 h 1610"/>
                  <a:gd name="T30" fmla="*/ 295 w 1642"/>
                  <a:gd name="T31" fmla="*/ 1373 h 1610"/>
                  <a:gd name="T32" fmla="*/ 148 w 1642"/>
                  <a:gd name="T33" fmla="*/ 1355 h 1610"/>
                  <a:gd name="T34" fmla="*/ 0 w 1642"/>
                  <a:gd name="T35" fmla="*/ 1349 h 1610"/>
                  <a:gd name="T36" fmla="*/ 0 w 1642"/>
                  <a:gd name="T37" fmla="*/ 0 h 1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42" h="1610">
                    <a:moveTo>
                      <a:pt x="0" y="0"/>
                    </a:moveTo>
                    <a:lnTo>
                      <a:pt x="198" y="6"/>
                    </a:lnTo>
                    <a:lnTo>
                      <a:pt x="392" y="22"/>
                    </a:lnTo>
                    <a:lnTo>
                      <a:pt x="584" y="51"/>
                    </a:lnTo>
                    <a:lnTo>
                      <a:pt x="772" y="91"/>
                    </a:lnTo>
                    <a:lnTo>
                      <a:pt x="955" y="142"/>
                    </a:lnTo>
                    <a:lnTo>
                      <a:pt x="1134" y="202"/>
                    </a:lnTo>
                    <a:lnTo>
                      <a:pt x="1310" y="273"/>
                    </a:lnTo>
                    <a:lnTo>
                      <a:pt x="1478" y="352"/>
                    </a:lnTo>
                    <a:lnTo>
                      <a:pt x="1642" y="441"/>
                    </a:lnTo>
                    <a:lnTo>
                      <a:pt x="961" y="1610"/>
                    </a:lnTo>
                    <a:lnTo>
                      <a:pt x="837" y="1543"/>
                    </a:lnTo>
                    <a:lnTo>
                      <a:pt x="708" y="1486"/>
                    </a:lnTo>
                    <a:lnTo>
                      <a:pt x="574" y="1438"/>
                    </a:lnTo>
                    <a:lnTo>
                      <a:pt x="437" y="1400"/>
                    </a:lnTo>
                    <a:lnTo>
                      <a:pt x="295" y="1373"/>
                    </a:lnTo>
                    <a:lnTo>
                      <a:pt x="148" y="1355"/>
                    </a:lnTo>
                    <a:lnTo>
                      <a:pt x="0" y="1349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86000">
                    <a:schemeClr val="bg1">
                      <a:lumMod val="85000"/>
                    </a:schemeClr>
                  </a:gs>
                  <a:gs pos="20000">
                    <a:schemeClr val="bg1">
                      <a:lumMod val="95000"/>
                    </a:schemeClr>
                  </a:gs>
                </a:gsLst>
                <a:lin ang="108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4387458" y="2589918"/>
                <a:ext cx="836466" cy="838559"/>
              </a:xfrm>
              <a:custGeom>
                <a:avLst/>
                <a:gdLst>
                  <a:gd name="T0" fmla="*/ 421 w 1598"/>
                  <a:gd name="T1" fmla="*/ 0 h 1602"/>
                  <a:gd name="T2" fmla="*/ 1598 w 1598"/>
                  <a:gd name="T3" fmla="*/ 662 h 1602"/>
                  <a:gd name="T4" fmla="*/ 1535 w 1598"/>
                  <a:gd name="T5" fmla="*/ 785 h 1602"/>
                  <a:gd name="T6" fmla="*/ 1480 w 1598"/>
                  <a:gd name="T7" fmla="*/ 912 h 1602"/>
                  <a:gd name="T8" fmla="*/ 1434 w 1598"/>
                  <a:gd name="T9" fmla="*/ 1042 h 1602"/>
                  <a:gd name="T10" fmla="*/ 1399 w 1598"/>
                  <a:gd name="T11" fmla="*/ 1177 h 1602"/>
                  <a:gd name="T12" fmla="*/ 1373 w 1598"/>
                  <a:gd name="T13" fmla="*/ 1315 h 1602"/>
                  <a:gd name="T14" fmla="*/ 1355 w 1598"/>
                  <a:gd name="T15" fmla="*/ 1458 h 1602"/>
                  <a:gd name="T16" fmla="*/ 1351 w 1598"/>
                  <a:gd name="T17" fmla="*/ 1602 h 1602"/>
                  <a:gd name="T18" fmla="*/ 0 w 1598"/>
                  <a:gd name="T19" fmla="*/ 1602 h 1602"/>
                  <a:gd name="T20" fmla="*/ 6 w 1598"/>
                  <a:gd name="T21" fmla="*/ 1410 h 1602"/>
                  <a:gd name="T22" fmla="*/ 22 w 1598"/>
                  <a:gd name="T23" fmla="*/ 1220 h 1602"/>
                  <a:gd name="T24" fmla="*/ 49 w 1598"/>
                  <a:gd name="T25" fmla="*/ 1032 h 1602"/>
                  <a:gd name="T26" fmla="*/ 87 w 1598"/>
                  <a:gd name="T27" fmla="*/ 850 h 1602"/>
                  <a:gd name="T28" fmla="*/ 135 w 1598"/>
                  <a:gd name="T29" fmla="*/ 670 h 1602"/>
                  <a:gd name="T30" fmla="*/ 192 w 1598"/>
                  <a:gd name="T31" fmla="*/ 496 h 1602"/>
                  <a:gd name="T32" fmla="*/ 259 w 1598"/>
                  <a:gd name="T33" fmla="*/ 326 h 1602"/>
                  <a:gd name="T34" fmla="*/ 336 w 1598"/>
                  <a:gd name="T35" fmla="*/ 160 h 1602"/>
                  <a:gd name="T36" fmla="*/ 421 w 1598"/>
                  <a:gd name="T37" fmla="*/ 0 h 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598" h="1602">
                    <a:moveTo>
                      <a:pt x="421" y="0"/>
                    </a:moveTo>
                    <a:lnTo>
                      <a:pt x="1598" y="662"/>
                    </a:lnTo>
                    <a:lnTo>
                      <a:pt x="1535" y="785"/>
                    </a:lnTo>
                    <a:lnTo>
                      <a:pt x="1480" y="912"/>
                    </a:lnTo>
                    <a:lnTo>
                      <a:pt x="1434" y="1042"/>
                    </a:lnTo>
                    <a:lnTo>
                      <a:pt x="1399" y="1177"/>
                    </a:lnTo>
                    <a:lnTo>
                      <a:pt x="1373" y="1315"/>
                    </a:lnTo>
                    <a:lnTo>
                      <a:pt x="1355" y="1458"/>
                    </a:lnTo>
                    <a:lnTo>
                      <a:pt x="1351" y="1602"/>
                    </a:lnTo>
                    <a:lnTo>
                      <a:pt x="0" y="1602"/>
                    </a:lnTo>
                    <a:lnTo>
                      <a:pt x="6" y="1410"/>
                    </a:lnTo>
                    <a:lnTo>
                      <a:pt x="22" y="1220"/>
                    </a:lnTo>
                    <a:lnTo>
                      <a:pt x="49" y="1032"/>
                    </a:lnTo>
                    <a:lnTo>
                      <a:pt x="87" y="850"/>
                    </a:lnTo>
                    <a:lnTo>
                      <a:pt x="135" y="670"/>
                    </a:lnTo>
                    <a:lnTo>
                      <a:pt x="192" y="496"/>
                    </a:lnTo>
                    <a:lnTo>
                      <a:pt x="259" y="326"/>
                    </a:lnTo>
                    <a:lnTo>
                      <a:pt x="336" y="160"/>
                    </a:lnTo>
                    <a:lnTo>
                      <a:pt x="421" y="0"/>
                    </a:ln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85000"/>
                    </a:schemeClr>
                  </a:gs>
                  <a:gs pos="60000">
                    <a:schemeClr val="bg1">
                      <a:lumMod val="95000"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4608352" y="1947128"/>
                <a:ext cx="989312" cy="989311"/>
              </a:xfrm>
              <a:custGeom>
                <a:avLst/>
                <a:gdLst>
                  <a:gd name="T0" fmla="*/ 1223 w 1891"/>
                  <a:gd name="T1" fmla="*/ 0 h 1891"/>
                  <a:gd name="T2" fmla="*/ 1891 w 1891"/>
                  <a:gd name="T3" fmla="*/ 1173 h 1891"/>
                  <a:gd name="T4" fmla="*/ 1767 w 1891"/>
                  <a:gd name="T5" fmla="*/ 1250 h 1891"/>
                  <a:gd name="T6" fmla="*/ 1650 w 1891"/>
                  <a:gd name="T7" fmla="*/ 1337 h 1891"/>
                  <a:gd name="T8" fmla="*/ 1539 w 1891"/>
                  <a:gd name="T9" fmla="*/ 1432 h 1891"/>
                  <a:gd name="T10" fmla="*/ 1435 w 1891"/>
                  <a:gd name="T11" fmla="*/ 1537 h 1891"/>
                  <a:gd name="T12" fmla="*/ 1340 w 1891"/>
                  <a:gd name="T13" fmla="*/ 1648 h 1891"/>
                  <a:gd name="T14" fmla="*/ 1255 w 1891"/>
                  <a:gd name="T15" fmla="*/ 1767 h 1891"/>
                  <a:gd name="T16" fmla="*/ 1177 w 1891"/>
                  <a:gd name="T17" fmla="*/ 1891 h 1891"/>
                  <a:gd name="T18" fmla="*/ 0 w 1891"/>
                  <a:gd name="T19" fmla="*/ 1229 h 1891"/>
                  <a:gd name="T20" fmla="*/ 91 w 1891"/>
                  <a:gd name="T21" fmla="*/ 1076 h 1891"/>
                  <a:gd name="T22" fmla="*/ 188 w 1891"/>
                  <a:gd name="T23" fmla="*/ 932 h 1891"/>
                  <a:gd name="T24" fmla="*/ 295 w 1891"/>
                  <a:gd name="T25" fmla="*/ 791 h 1891"/>
                  <a:gd name="T26" fmla="*/ 408 w 1891"/>
                  <a:gd name="T27" fmla="*/ 659 h 1891"/>
                  <a:gd name="T28" fmla="*/ 529 w 1891"/>
                  <a:gd name="T29" fmla="*/ 532 h 1891"/>
                  <a:gd name="T30" fmla="*/ 655 w 1891"/>
                  <a:gd name="T31" fmla="*/ 412 h 1891"/>
                  <a:gd name="T32" fmla="*/ 788 w 1891"/>
                  <a:gd name="T33" fmla="*/ 297 h 1891"/>
                  <a:gd name="T34" fmla="*/ 926 w 1891"/>
                  <a:gd name="T35" fmla="*/ 190 h 1891"/>
                  <a:gd name="T36" fmla="*/ 1073 w 1891"/>
                  <a:gd name="T37" fmla="*/ 91 h 1891"/>
                  <a:gd name="T38" fmla="*/ 1223 w 1891"/>
                  <a:gd name="T39" fmla="*/ 0 h 18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91" h="1891">
                    <a:moveTo>
                      <a:pt x="1223" y="0"/>
                    </a:moveTo>
                    <a:lnTo>
                      <a:pt x="1891" y="1173"/>
                    </a:lnTo>
                    <a:lnTo>
                      <a:pt x="1767" y="1250"/>
                    </a:lnTo>
                    <a:lnTo>
                      <a:pt x="1650" y="1337"/>
                    </a:lnTo>
                    <a:lnTo>
                      <a:pt x="1539" y="1432"/>
                    </a:lnTo>
                    <a:lnTo>
                      <a:pt x="1435" y="1537"/>
                    </a:lnTo>
                    <a:lnTo>
                      <a:pt x="1340" y="1648"/>
                    </a:lnTo>
                    <a:lnTo>
                      <a:pt x="1255" y="1767"/>
                    </a:lnTo>
                    <a:lnTo>
                      <a:pt x="1177" y="1891"/>
                    </a:lnTo>
                    <a:lnTo>
                      <a:pt x="0" y="1229"/>
                    </a:lnTo>
                    <a:lnTo>
                      <a:pt x="91" y="1076"/>
                    </a:lnTo>
                    <a:lnTo>
                      <a:pt x="188" y="932"/>
                    </a:lnTo>
                    <a:lnTo>
                      <a:pt x="295" y="791"/>
                    </a:lnTo>
                    <a:lnTo>
                      <a:pt x="408" y="659"/>
                    </a:lnTo>
                    <a:lnTo>
                      <a:pt x="529" y="532"/>
                    </a:lnTo>
                    <a:lnTo>
                      <a:pt x="655" y="412"/>
                    </a:lnTo>
                    <a:lnTo>
                      <a:pt x="788" y="297"/>
                    </a:lnTo>
                    <a:lnTo>
                      <a:pt x="926" y="190"/>
                    </a:lnTo>
                    <a:lnTo>
                      <a:pt x="1073" y="91"/>
                    </a:lnTo>
                    <a:lnTo>
                      <a:pt x="1223" y="0"/>
                    </a:lnTo>
                    <a:close/>
                  </a:path>
                </a:pathLst>
              </a:custGeom>
              <a:gradFill>
                <a:gsLst>
                  <a:gs pos="86000">
                    <a:schemeClr val="bg1">
                      <a:lumMod val="85000"/>
                    </a:schemeClr>
                  </a:gs>
                  <a:gs pos="17000">
                    <a:schemeClr val="bg1">
                      <a:lumMod val="95000"/>
                    </a:schemeClr>
                  </a:gs>
                </a:gsLst>
                <a:lin ang="108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8" name="Freeform 67"/>
              <p:cNvSpPr>
                <a:spLocks/>
              </p:cNvSpPr>
              <p:nvPr/>
            </p:nvSpPr>
            <p:spPr bwMode="auto">
              <a:xfrm>
                <a:off x="4387458" y="3428477"/>
                <a:ext cx="836466" cy="839606"/>
              </a:xfrm>
              <a:custGeom>
                <a:avLst/>
                <a:gdLst>
                  <a:gd name="T0" fmla="*/ 0 w 1598"/>
                  <a:gd name="T1" fmla="*/ 0 h 1604"/>
                  <a:gd name="T2" fmla="*/ 1351 w 1598"/>
                  <a:gd name="T3" fmla="*/ 0 h 1604"/>
                  <a:gd name="T4" fmla="*/ 1355 w 1598"/>
                  <a:gd name="T5" fmla="*/ 146 h 1604"/>
                  <a:gd name="T6" fmla="*/ 1373 w 1598"/>
                  <a:gd name="T7" fmla="*/ 289 h 1604"/>
                  <a:gd name="T8" fmla="*/ 1399 w 1598"/>
                  <a:gd name="T9" fmla="*/ 427 h 1604"/>
                  <a:gd name="T10" fmla="*/ 1434 w 1598"/>
                  <a:gd name="T11" fmla="*/ 562 h 1604"/>
                  <a:gd name="T12" fmla="*/ 1480 w 1598"/>
                  <a:gd name="T13" fmla="*/ 692 h 1604"/>
                  <a:gd name="T14" fmla="*/ 1535 w 1598"/>
                  <a:gd name="T15" fmla="*/ 819 h 1604"/>
                  <a:gd name="T16" fmla="*/ 1598 w 1598"/>
                  <a:gd name="T17" fmla="*/ 940 h 1604"/>
                  <a:gd name="T18" fmla="*/ 421 w 1598"/>
                  <a:gd name="T19" fmla="*/ 1604 h 1604"/>
                  <a:gd name="T20" fmla="*/ 336 w 1598"/>
                  <a:gd name="T21" fmla="*/ 1444 h 1604"/>
                  <a:gd name="T22" fmla="*/ 261 w 1598"/>
                  <a:gd name="T23" fmla="*/ 1280 h 1604"/>
                  <a:gd name="T24" fmla="*/ 194 w 1598"/>
                  <a:gd name="T25" fmla="*/ 1108 h 1604"/>
                  <a:gd name="T26" fmla="*/ 135 w 1598"/>
                  <a:gd name="T27" fmla="*/ 934 h 1604"/>
                  <a:gd name="T28" fmla="*/ 87 w 1598"/>
                  <a:gd name="T29" fmla="*/ 754 h 1604"/>
                  <a:gd name="T30" fmla="*/ 49 w 1598"/>
                  <a:gd name="T31" fmla="*/ 570 h 1604"/>
                  <a:gd name="T32" fmla="*/ 22 w 1598"/>
                  <a:gd name="T33" fmla="*/ 384 h 1604"/>
                  <a:gd name="T34" fmla="*/ 6 w 1598"/>
                  <a:gd name="T35" fmla="*/ 194 h 1604"/>
                  <a:gd name="T36" fmla="*/ 0 w 1598"/>
                  <a:gd name="T37" fmla="*/ 0 h 1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598" h="1604">
                    <a:moveTo>
                      <a:pt x="0" y="0"/>
                    </a:moveTo>
                    <a:lnTo>
                      <a:pt x="1351" y="0"/>
                    </a:lnTo>
                    <a:lnTo>
                      <a:pt x="1355" y="146"/>
                    </a:lnTo>
                    <a:lnTo>
                      <a:pt x="1373" y="289"/>
                    </a:lnTo>
                    <a:lnTo>
                      <a:pt x="1399" y="427"/>
                    </a:lnTo>
                    <a:lnTo>
                      <a:pt x="1434" y="562"/>
                    </a:lnTo>
                    <a:lnTo>
                      <a:pt x="1480" y="692"/>
                    </a:lnTo>
                    <a:lnTo>
                      <a:pt x="1535" y="819"/>
                    </a:lnTo>
                    <a:lnTo>
                      <a:pt x="1598" y="940"/>
                    </a:lnTo>
                    <a:lnTo>
                      <a:pt x="421" y="1604"/>
                    </a:lnTo>
                    <a:lnTo>
                      <a:pt x="336" y="1444"/>
                    </a:lnTo>
                    <a:lnTo>
                      <a:pt x="261" y="1280"/>
                    </a:lnTo>
                    <a:lnTo>
                      <a:pt x="194" y="1108"/>
                    </a:lnTo>
                    <a:lnTo>
                      <a:pt x="135" y="934"/>
                    </a:lnTo>
                    <a:lnTo>
                      <a:pt x="87" y="754"/>
                    </a:lnTo>
                    <a:lnTo>
                      <a:pt x="49" y="570"/>
                    </a:lnTo>
                    <a:lnTo>
                      <a:pt x="22" y="384"/>
                    </a:lnTo>
                    <a:lnTo>
                      <a:pt x="6" y="19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49000">
                    <a:schemeClr val="bg1">
                      <a:lumMod val="85000"/>
                    </a:schemeClr>
                  </a:gs>
                  <a:gs pos="29000">
                    <a:schemeClr val="bg1">
                      <a:lumMod val="95000"/>
                    </a:schemeClr>
                  </a:gs>
                </a:gsLst>
                <a:lin ang="3960000" scaled="0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5248002" y="1722047"/>
                <a:ext cx="846935" cy="838559"/>
              </a:xfrm>
              <a:custGeom>
                <a:avLst/>
                <a:gdLst>
                  <a:gd name="T0" fmla="*/ 1618 w 1618"/>
                  <a:gd name="T1" fmla="*/ 0 h 1602"/>
                  <a:gd name="T2" fmla="*/ 1618 w 1618"/>
                  <a:gd name="T3" fmla="*/ 0 h 1602"/>
                  <a:gd name="T4" fmla="*/ 1618 w 1618"/>
                  <a:gd name="T5" fmla="*/ 1349 h 1602"/>
                  <a:gd name="T6" fmla="*/ 1618 w 1618"/>
                  <a:gd name="T7" fmla="*/ 1349 h 1602"/>
                  <a:gd name="T8" fmla="*/ 1472 w 1618"/>
                  <a:gd name="T9" fmla="*/ 1355 h 1602"/>
                  <a:gd name="T10" fmla="*/ 1327 w 1618"/>
                  <a:gd name="T11" fmla="*/ 1371 h 1602"/>
                  <a:gd name="T12" fmla="*/ 1187 w 1618"/>
                  <a:gd name="T13" fmla="*/ 1399 h 1602"/>
                  <a:gd name="T14" fmla="*/ 1050 w 1618"/>
                  <a:gd name="T15" fmla="*/ 1436 h 1602"/>
                  <a:gd name="T16" fmla="*/ 920 w 1618"/>
                  <a:gd name="T17" fmla="*/ 1482 h 1602"/>
                  <a:gd name="T18" fmla="*/ 791 w 1618"/>
                  <a:gd name="T19" fmla="*/ 1537 h 1602"/>
                  <a:gd name="T20" fmla="*/ 668 w 1618"/>
                  <a:gd name="T21" fmla="*/ 1602 h 1602"/>
                  <a:gd name="T22" fmla="*/ 0 w 1618"/>
                  <a:gd name="T23" fmla="*/ 429 h 1602"/>
                  <a:gd name="T24" fmla="*/ 160 w 1618"/>
                  <a:gd name="T25" fmla="*/ 342 h 1602"/>
                  <a:gd name="T26" fmla="*/ 328 w 1618"/>
                  <a:gd name="T27" fmla="*/ 265 h 1602"/>
                  <a:gd name="T28" fmla="*/ 500 w 1618"/>
                  <a:gd name="T29" fmla="*/ 196 h 1602"/>
                  <a:gd name="T30" fmla="*/ 676 w 1618"/>
                  <a:gd name="T31" fmla="*/ 136 h 1602"/>
                  <a:gd name="T32" fmla="*/ 856 w 1618"/>
                  <a:gd name="T33" fmla="*/ 89 h 1602"/>
                  <a:gd name="T34" fmla="*/ 1042 w 1618"/>
                  <a:gd name="T35" fmla="*/ 49 h 1602"/>
                  <a:gd name="T36" fmla="*/ 1230 w 1618"/>
                  <a:gd name="T37" fmla="*/ 22 h 1602"/>
                  <a:gd name="T38" fmla="*/ 1422 w 1618"/>
                  <a:gd name="T39" fmla="*/ 4 h 1602"/>
                  <a:gd name="T40" fmla="*/ 1618 w 1618"/>
                  <a:gd name="T41" fmla="*/ 0 h 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8" h="1602">
                    <a:moveTo>
                      <a:pt x="1618" y="0"/>
                    </a:moveTo>
                    <a:lnTo>
                      <a:pt x="1618" y="0"/>
                    </a:lnTo>
                    <a:lnTo>
                      <a:pt x="1618" y="1349"/>
                    </a:lnTo>
                    <a:lnTo>
                      <a:pt x="1618" y="1349"/>
                    </a:lnTo>
                    <a:lnTo>
                      <a:pt x="1472" y="1355"/>
                    </a:lnTo>
                    <a:lnTo>
                      <a:pt x="1327" y="1371"/>
                    </a:lnTo>
                    <a:lnTo>
                      <a:pt x="1187" y="1399"/>
                    </a:lnTo>
                    <a:lnTo>
                      <a:pt x="1050" y="1436"/>
                    </a:lnTo>
                    <a:lnTo>
                      <a:pt x="920" y="1482"/>
                    </a:lnTo>
                    <a:lnTo>
                      <a:pt x="791" y="1537"/>
                    </a:lnTo>
                    <a:lnTo>
                      <a:pt x="668" y="1602"/>
                    </a:lnTo>
                    <a:lnTo>
                      <a:pt x="0" y="429"/>
                    </a:lnTo>
                    <a:lnTo>
                      <a:pt x="160" y="342"/>
                    </a:lnTo>
                    <a:lnTo>
                      <a:pt x="328" y="265"/>
                    </a:lnTo>
                    <a:lnTo>
                      <a:pt x="500" y="196"/>
                    </a:lnTo>
                    <a:lnTo>
                      <a:pt x="676" y="136"/>
                    </a:lnTo>
                    <a:lnTo>
                      <a:pt x="856" y="89"/>
                    </a:lnTo>
                    <a:lnTo>
                      <a:pt x="1042" y="49"/>
                    </a:lnTo>
                    <a:lnTo>
                      <a:pt x="1230" y="22"/>
                    </a:lnTo>
                    <a:lnTo>
                      <a:pt x="1422" y="4"/>
                    </a:lnTo>
                    <a:lnTo>
                      <a:pt x="1618" y="0"/>
                    </a:lnTo>
                    <a:close/>
                  </a:path>
                </a:pathLst>
              </a:custGeom>
              <a:gradFill>
                <a:gsLst>
                  <a:gs pos="86000">
                    <a:schemeClr val="bg1">
                      <a:lumMod val="85000"/>
                    </a:schemeClr>
                  </a:gs>
                  <a:gs pos="17000">
                    <a:schemeClr val="bg1">
                      <a:lumMod val="95000"/>
                    </a:schemeClr>
                  </a:gs>
                </a:gsLst>
                <a:lin ang="108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6965949" y="2588872"/>
                <a:ext cx="835419" cy="839606"/>
              </a:xfrm>
              <a:custGeom>
                <a:avLst/>
                <a:gdLst>
                  <a:gd name="T0" fmla="*/ 1175 w 1596"/>
                  <a:gd name="T1" fmla="*/ 0 h 1604"/>
                  <a:gd name="T2" fmla="*/ 1260 w 1596"/>
                  <a:gd name="T3" fmla="*/ 160 h 1604"/>
                  <a:gd name="T4" fmla="*/ 1337 w 1596"/>
                  <a:gd name="T5" fmla="*/ 326 h 1604"/>
                  <a:gd name="T6" fmla="*/ 1404 w 1596"/>
                  <a:gd name="T7" fmla="*/ 496 h 1604"/>
                  <a:gd name="T8" fmla="*/ 1462 w 1596"/>
                  <a:gd name="T9" fmla="*/ 672 h 1604"/>
                  <a:gd name="T10" fmla="*/ 1509 w 1596"/>
                  <a:gd name="T11" fmla="*/ 850 h 1604"/>
                  <a:gd name="T12" fmla="*/ 1547 w 1596"/>
                  <a:gd name="T13" fmla="*/ 1034 h 1604"/>
                  <a:gd name="T14" fmla="*/ 1574 w 1596"/>
                  <a:gd name="T15" fmla="*/ 1222 h 1604"/>
                  <a:gd name="T16" fmla="*/ 1592 w 1596"/>
                  <a:gd name="T17" fmla="*/ 1412 h 1604"/>
                  <a:gd name="T18" fmla="*/ 1596 w 1596"/>
                  <a:gd name="T19" fmla="*/ 1604 h 1604"/>
                  <a:gd name="T20" fmla="*/ 247 w 1596"/>
                  <a:gd name="T21" fmla="*/ 1604 h 1604"/>
                  <a:gd name="T22" fmla="*/ 241 w 1596"/>
                  <a:gd name="T23" fmla="*/ 1460 h 1604"/>
                  <a:gd name="T24" fmla="*/ 225 w 1596"/>
                  <a:gd name="T25" fmla="*/ 1317 h 1604"/>
                  <a:gd name="T26" fmla="*/ 199 w 1596"/>
                  <a:gd name="T27" fmla="*/ 1179 h 1604"/>
                  <a:gd name="T28" fmla="*/ 162 w 1596"/>
                  <a:gd name="T29" fmla="*/ 1044 h 1604"/>
                  <a:gd name="T30" fmla="*/ 116 w 1596"/>
                  <a:gd name="T31" fmla="*/ 912 h 1604"/>
                  <a:gd name="T32" fmla="*/ 63 w 1596"/>
                  <a:gd name="T33" fmla="*/ 785 h 1604"/>
                  <a:gd name="T34" fmla="*/ 0 w 1596"/>
                  <a:gd name="T35" fmla="*/ 664 h 1604"/>
                  <a:gd name="T36" fmla="*/ 1175 w 1596"/>
                  <a:gd name="T37" fmla="*/ 0 h 1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596" h="1604">
                    <a:moveTo>
                      <a:pt x="1175" y="0"/>
                    </a:moveTo>
                    <a:lnTo>
                      <a:pt x="1260" y="160"/>
                    </a:lnTo>
                    <a:lnTo>
                      <a:pt x="1337" y="326"/>
                    </a:lnTo>
                    <a:lnTo>
                      <a:pt x="1404" y="496"/>
                    </a:lnTo>
                    <a:lnTo>
                      <a:pt x="1462" y="672"/>
                    </a:lnTo>
                    <a:lnTo>
                      <a:pt x="1509" y="850"/>
                    </a:lnTo>
                    <a:lnTo>
                      <a:pt x="1547" y="1034"/>
                    </a:lnTo>
                    <a:lnTo>
                      <a:pt x="1574" y="1222"/>
                    </a:lnTo>
                    <a:lnTo>
                      <a:pt x="1592" y="1412"/>
                    </a:lnTo>
                    <a:lnTo>
                      <a:pt x="1596" y="1604"/>
                    </a:lnTo>
                    <a:lnTo>
                      <a:pt x="247" y="1604"/>
                    </a:lnTo>
                    <a:lnTo>
                      <a:pt x="241" y="1460"/>
                    </a:lnTo>
                    <a:lnTo>
                      <a:pt x="225" y="1317"/>
                    </a:lnTo>
                    <a:lnTo>
                      <a:pt x="199" y="1179"/>
                    </a:lnTo>
                    <a:lnTo>
                      <a:pt x="162" y="1044"/>
                    </a:lnTo>
                    <a:lnTo>
                      <a:pt x="116" y="912"/>
                    </a:lnTo>
                    <a:lnTo>
                      <a:pt x="63" y="785"/>
                    </a:lnTo>
                    <a:lnTo>
                      <a:pt x="0" y="664"/>
                    </a:lnTo>
                    <a:lnTo>
                      <a:pt x="1175" y="0"/>
                    </a:lnTo>
                    <a:close/>
                  </a:path>
                </a:pathLst>
              </a:custGeom>
              <a:gradFill>
                <a:gsLst>
                  <a:gs pos="86000">
                    <a:schemeClr val="bg1">
                      <a:lumMod val="85000"/>
                    </a:schemeClr>
                  </a:gs>
                  <a:gs pos="17000">
                    <a:schemeClr val="bg1">
                      <a:lumMod val="95000"/>
                    </a:schemeClr>
                  </a:gs>
                </a:gsLst>
                <a:lin ang="15000000" scaled="0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2" name="Freeform 71"/>
              <p:cNvSpPr>
                <a:spLocks/>
              </p:cNvSpPr>
              <p:nvPr/>
            </p:nvSpPr>
            <p:spPr bwMode="auto">
              <a:xfrm>
                <a:off x="4608352" y="3920516"/>
                <a:ext cx="983030" cy="983030"/>
              </a:xfrm>
              <a:custGeom>
                <a:avLst/>
                <a:gdLst>
                  <a:gd name="T0" fmla="*/ 1177 w 1880"/>
                  <a:gd name="T1" fmla="*/ 0 h 1879"/>
                  <a:gd name="T2" fmla="*/ 1253 w 1880"/>
                  <a:gd name="T3" fmla="*/ 124 h 1879"/>
                  <a:gd name="T4" fmla="*/ 1338 w 1880"/>
                  <a:gd name="T5" fmla="*/ 241 h 1879"/>
                  <a:gd name="T6" fmla="*/ 1431 w 1880"/>
                  <a:gd name="T7" fmla="*/ 350 h 1879"/>
                  <a:gd name="T8" fmla="*/ 1531 w 1880"/>
                  <a:gd name="T9" fmla="*/ 453 h 1879"/>
                  <a:gd name="T10" fmla="*/ 1640 w 1880"/>
                  <a:gd name="T11" fmla="*/ 548 h 1879"/>
                  <a:gd name="T12" fmla="*/ 1757 w 1880"/>
                  <a:gd name="T13" fmla="*/ 635 h 1879"/>
                  <a:gd name="T14" fmla="*/ 1880 w 1880"/>
                  <a:gd name="T15" fmla="*/ 712 h 1879"/>
                  <a:gd name="T16" fmla="*/ 1199 w 1880"/>
                  <a:gd name="T17" fmla="*/ 1879 h 1879"/>
                  <a:gd name="T18" fmla="*/ 1035 w 1880"/>
                  <a:gd name="T19" fmla="*/ 1778 h 1879"/>
                  <a:gd name="T20" fmla="*/ 879 w 1880"/>
                  <a:gd name="T21" fmla="*/ 1667 h 1879"/>
                  <a:gd name="T22" fmla="*/ 730 w 1880"/>
                  <a:gd name="T23" fmla="*/ 1547 h 1879"/>
                  <a:gd name="T24" fmla="*/ 588 w 1880"/>
                  <a:gd name="T25" fmla="*/ 1418 h 1879"/>
                  <a:gd name="T26" fmla="*/ 453 w 1880"/>
                  <a:gd name="T27" fmla="*/ 1283 h 1879"/>
                  <a:gd name="T28" fmla="*/ 327 w 1880"/>
                  <a:gd name="T29" fmla="*/ 1139 h 1879"/>
                  <a:gd name="T30" fmla="*/ 210 w 1880"/>
                  <a:gd name="T31" fmla="*/ 987 h 1879"/>
                  <a:gd name="T32" fmla="*/ 101 w 1880"/>
                  <a:gd name="T33" fmla="*/ 830 h 1879"/>
                  <a:gd name="T34" fmla="*/ 0 w 1880"/>
                  <a:gd name="T35" fmla="*/ 664 h 1879"/>
                  <a:gd name="T36" fmla="*/ 1177 w 1880"/>
                  <a:gd name="T37" fmla="*/ 0 h 1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80" h="1879">
                    <a:moveTo>
                      <a:pt x="1177" y="0"/>
                    </a:moveTo>
                    <a:lnTo>
                      <a:pt x="1253" y="124"/>
                    </a:lnTo>
                    <a:lnTo>
                      <a:pt x="1338" y="241"/>
                    </a:lnTo>
                    <a:lnTo>
                      <a:pt x="1431" y="350"/>
                    </a:lnTo>
                    <a:lnTo>
                      <a:pt x="1531" y="453"/>
                    </a:lnTo>
                    <a:lnTo>
                      <a:pt x="1640" y="548"/>
                    </a:lnTo>
                    <a:lnTo>
                      <a:pt x="1757" y="635"/>
                    </a:lnTo>
                    <a:lnTo>
                      <a:pt x="1880" y="712"/>
                    </a:lnTo>
                    <a:lnTo>
                      <a:pt x="1199" y="1879"/>
                    </a:lnTo>
                    <a:lnTo>
                      <a:pt x="1035" y="1778"/>
                    </a:lnTo>
                    <a:lnTo>
                      <a:pt x="879" y="1667"/>
                    </a:lnTo>
                    <a:lnTo>
                      <a:pt x="730" y="1547"/>
                    </a:lnTo>
                    <a:lnTo>
                      <a:pt x="588" y="1418"/>
                    </a:lnTo>
                    <a:lnTo>
                      <a:pt x="453" y="1283"/>
                    </a:lnTo>
                    <a:lnTo>
                      <a:pt x="327" y="1139"/>
                    </a:lnTo>
                    <a:lnTo>
                      <a:pt x="210" y="987"/>
                    </a:lnTo>
                    <a:lnTo>
                      <a:pt x="101" y="830"/>
                    </a:lnTo>
                    <a:lnTo>
                      <a:pt x="0" y="664"/>
                    </a:lnTo>
                    <a:lnTo>
                      <a:pt x="1177" y="0"/>
                    </a:lnTo>
                    <a:close/>
                  </a:path>
                </a:pathLst>
              </a:custGeom>
              <a:gradFill>
                <a:gsLst>
                  <a:gs pos="69000">
                    <a:schemeClr val="bg1">
                      <a:lumMod val="85000"/>
                    </a:schemeClr>
                  </a:gs>
                  <a:gs pos="48000">
                    <a:schemeClr val="bg1">
                      <a:lumMod val="95000"/>
                    </a:schemeClr>
                  </a:gs>
                </a:gsLst>
                <a:lin ang="3000000" scaled="0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3" name="Freeform 72"/>
              <p:cNvSpPr>
                <a:spLocks/>
              </p:cNvSpPr>
              <p:nvPr/>
            </p:nvSpPr>
            <p:spPr bwMode="auto">
              <a:xfrm>
                <a:off x="6591163" y="3920516"/>
                <a:ext cx="990358" cy="990358"/>
              </a:xfrm>
              <a:custGeom>
                <a:avLst/>
                <a:gdLst>
                  <a:gd name="T0" fmla="*/ 716 w 1893"/>
                  <a:gd name="T1" fmla="*/ 0 h 1893"/>
                  <a:gd name="T2" fmla="*/ 1893 w 1893"/>
                  <a:gd name="T3" fmla="*/ 664 h 1893"/>
                  <a:gd name="T4" fmla="*/ 1802 w 1893"/>
                  <a:gd name="T5" fmla="*/ 815 h 1893"/>
                  <a:gd name="T6" fmla="*/ 1703 w 1893"/>
                  <a:gd name="T7" fmla="*/ 961 h 1893"/>
                  <a:gd name="T8" fmla="*/ 1596 w 1893"/>
                  <a:gd name="T9" fmla="*/ 1099 h 1893"/>
                  <a:gd name="T10" fmla="*/ 1483 w 1893"/>
                  <a:gd name="T11" fmla="*/ 1234 h 1893"/>
                  <a:gd name="T12" fmla="*/ 1365 w 1893"/>
                  <a:gd name="T13" fmla="*/ 1361 h 1893"/>
                  <a:gd name="T14" fmla="*/ 1238 w 1893"/>
                  <a:gd name="T15" fmla="*/ 1481 h 1893"/>
                  <a:gd name="T16" fmla="*/ 1103 w 1893"/>
                  <a:gd name="T17" fmla="*/ 1596 h 1893"/>
                  <a:gd name="T18" fmla="*/ 965 w 1893"/>
                  <a:gd name="T19" fmla="*/ 1701 h 1893"/>
                  <a:gd name="T20" fmla="*/ 821 w 1893"/>
                  <a:gd name="T21" fmla="*/ 1802 h 1893"/>
                  <a:gd name="T22" fmla="*/ 670 w 1893"/>
                  <a:gd name="T23" fmla="*/ 1893 h 1893"/>
                  <a:gd name="T24" fmla="*/ 0 w 1893"/>
                  <a:gd name="T25" fmla="*/ 720 h 1893"/>
                  <a:gd name="T26" fmla="*/ 124 w 1893"/>
                  <a:gd name="T27" fmla="*/ 641 h 1893"/>
                  <a:gd name="T28" fmla="*/ 243 w 1893"/>
                  <a:gd name="T29" fmla="*/ 554 h 1893"/>
                  <a:gd name="T30" fmla="*/ 354 w 1893"/>
                  <a:gd name="T31" fmla="*/ 459 h 1893"/>
                  <a:gd name="T32" fmla="*/ 457 w 1893"/>
                  <a:gd name="T33" fmla="*/ 356 h 1893"/>
                  <a:gd name="T34" fmla="*/ 551 w 1893"/>
                  <a:gd name="T35" fmla="*/ 243 h 1893"/>
                  <a:gd name="T36" fmla="*/ 639 w 1893"/>
                  <a:gd name="T37" fmla="*/ 124 h 1893"/>
                  <a:gd name="T38" fmla="*/ 716 w 1893"/>
                  <a:gd name="T39" fmla="*/ 0 h 18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93" h="1893">
                    <a:moveTo>
                      <a:pt x="716" y="0"/>
                    </a:moveTo>
                    <a:lnTo>
                      <a:pt x="1893" y="664"/>
                    </a:lnTo>
                    <a:lnTo>
                      <a:pt x="1802" y="815"/>
                    </a:lnTo>
                    <a:lnTo>
                      <a:pt x="1703" y="961"/>
                    </a:lnTo>
                    <a:lnTo>
                      <a:pt x="1596" y="1099"/>
                    </a:lnTo>
                    <a:lnTo>
                      <a:pt x="1483" y="1234"/>
                    </a:lnTo>
                    <a:lnTo>
                      <a:pt x="1365" y="1361"/>
                    </a:lnTo>
                    <a:lnTo>
                      <a:pt x="1238" y="1481"/>
                    </a:lnTo>
                    <a:lnTo>
                      <a:pt x="1103" y="1596"/>
                    </a:lnTo>
                    <a:lnTo>
                      <a:pt x="965" y="1701"/>
                    </a:lnTo>
                    <a:lnTo>
                      <a:pt x="821" y="1802"/>
                    </a:lnTo>
                    <a:lnTo>
                      <a:pt x="670" y="1893"/>
                    </a:lnTo>
                    <a:lnTo>
                      <a:pt x="0" y="720"/>
                    </a:lnTo>
                    <a:lnTo>
                      <a:pt x="124" y="641"/>
                    </a:lnTo>
                    <a:lnTo>
                      <a:pt x="243" y="554"/>
                    </a:lnTo>
                    <a:lnTo>
                      <a:pt x="354" y="459"/>
                    </a:lnTo>
                    <a:lnTo>
                      <a:pt x="457" y="356"/>
                    </a:lnTo>
                    <a:lnTo>
                      <a:pt x="551" y="243"/>
                    </a:lnTo>
                    <a:lnTo>
                      <a:pt x="639" y="124"/>
                    </a:lnTo>
                    <a:lnTo>
                      <a:pt x="716" y="0"/>
                    </a:lnTo>
                    <a:close/>
                  </a:path>
                </a:pathLst>
              </a:custGeom>
              <a:gradFill>
                <a:gsLst>
                  <a:gs pos="87000">
                    <a:schemeClr val="bg1">
                      <a:lumMod val="85000"/>
                    </a:schemeClr>
                  </a:gs>
                  <a:gs pos="24000">
                    <a:schemeClr val="bg1">
                      <a:lumMod val="95000"/>
                    </a:schemeClr>
                  </a:gs>
                </a:gsLst>
                <a:lin ang="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6965949" y="3428477"/>
                <a:ext cx="835419" cy="839606"/>
              </a:xfrm>
              <a:custGeom>
                <a:avLst/>
                <a:gdLst>
                  <a:gd name="T0" fmla="*/ 247 w 1596"/>
                  <a:gd name="T1" fmla="*/ 0 h 1604"/>
                  <a:gd name="T2" fmla="*/ 1596 w 1596"/>
                  <a:gd name="T3" fmla="*/ 0 h 1604"/>
                  <a:gd name="T4" fmla="*/ 1592 w 1596"/>
                  <a:gd name="T5" fmla="*/ 194 h 1604"/>
                  <a:gd name="T6" fmla="*/ 1574 w 1596"/>
                  <a:gd name="T7" fmla="*/ 384 h 1604"/>
                  <a:gd name="T8" fmla="*/ 1547 w 1596"/>
                  <a:gd name="T9" fmla="*/ 570 h 1604"/>
                  <a:gd name="T10" fmla="*/ 1509 w 1596"/>
                  <a:gd name="T11" fmla="*/ 754 h 1604"/>
                  <a:gd name="T12" fmla="*/ 1462 w 1596"/>
                  <a:gd name="T13" fmla="*/ 932 h 1604"/>
                  <a:gd name="T14" fmla="*/ 1404 w 1596"/>
                  <a:gd name="T15" fmla="*/ 1108 h 1604"/>
                  <a:gd name="T16" fmla="*/ 1337 w 1596"/>
                  <a:gd name="T17" fmla="*/ 1278 h 1604"/>
                  <a:gd name="T18" fmla="*/ 1262 w 1596"/>
                  <a:gd name="T19" fmla="*/ 1444 h 1604"/>
                  <a:gd name="T20" fmla="*/ 1177 w 1596"/>
                  <a:gd name="T21" fmla="*/ 1604 h 1604"/>
                  <a:gd name="T22" fmla="*/ 0 w 1596"/>
                  <a:gd name="T23" fmla="*/ 940 h 1604"/>
                  <a:gd name="T24" fmla="*/ 63 w 1596"/>
                  <a:gd name="T25" fmla="*/ 819 h 1604"/>
                  <a:gd name="T26" fmla="*/ 116 w 1596"/>
                  <a:gd name="T27" fmla="*/ 692 h 1604"/>
                  <a:gd name="T28" fmla="*/ 162 w 1596"/>
                  <a:gd name="T29" fmla="*/ 562 h 1604"/>
                  <a:gd name="T30" fmla="*/ 199 w 1596"/>
                  <a:gd name="T31" fmla="*/ 425 h 1604"/>
                  <a:gd name="T32" fmla="*/ 225 w 1596"/>
                  <a:gd name="T33" fmla="*/ 287 h 1604"/>
                  <a:gd name="T34" fmla="*/ 241 w 1596"/>
                  <a:gd name="T35" fmla="*/ 146 h 1604"/>
                  <a:gd name="T36" fmla="*/ 247 w 1596"/>
                  <a:gd name="T37" fmla="*/ 0 h 1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596" h="1604">
                    <a:moveTo>
                      <a:pt x="247" y="0"/>
                    </a:moveTo>
                    <a:lnTo>
                      <a:pt x="1596" y="0"/>
                    </a:lnTo>
                    <a:lnTo>
                      <a:pt x="1592" y="194"/>
                    </a:lnTo>
                    <a:lnTo>
                      <a:pt x="1574" y="384"/>
                    </a:lnTo>
                    <a:lnTo>
                      <a:pt x="1547" y="570"/>
                    </a:lnTo>
                    <a:lnTo>
                      <a:pt x="1509" y="754"/>
                    </a:lnTo>
                    <a:lnTo>
                      <a:pt x="1462" y="932"/>
                    </a:lnTo>
                    <a:lnTo>
                      <a:pt x="1404" y="1108"/>
                    </a:lnTo>
                    <a:lnTo>
                      <a:pt x="1337" y="1278"/>
                    </a:lnTo>
                    <a:lnTo>
                      <a:pt x="1262" y="1444"/>
                    </a:lnTo>
                    <a:lnTo>
                      <a:pt x="1177" y="1604"/>
                    </a:lnTo>
                    <a:lnTo>
                      <a:pt x="0" y="940"/>
                    </a:lnTo>
                    <a:lnTo>
                      <a:pt x="63" y="819"/>
                    </a:lnTo>
                    <a:lnTo>
                      <a:pt x="116" y="692"/>
                    </a:lnTo>
                    <a:lnTo>
                      <a:pt x="162" y="562"/>
                    </a:lnTo>
                    <a:lnTo>
                      <a:pt x="199" y="425"/>
                    </a:lnTo>
                    <a:lnTo>
                      <a:pt x="225" y="287"/>
                    </a:lnTo>
                    <a:lnTo>
                      <a:pt x="241" y="146"/>
                    </a:lnTo>
                    <a:lnTo>
                      <a:pt x="247" y="0"/>
                    </a:lnTo>
                    <a:close/>
                  </a:path>
                </a:pathLst>
              </a:custGeom>
              <a:gradFill>
                <a:gsLst>
                  <a:gs pos="86000">
                    <a:schemeClr val="bg1">
                      <a:lumMod val="85000"/>
                    </a:schemeClr>
                  </a:gs>
                  <a:gs pos="17000">
                    <a:schemeClr val="bg1">
                      <a:lumMod val="95000"/>
                    </a:schemeClr>
                  </a:gs>
                </a:gsLst>
                <a:lin ang="16800000" scaled="0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5235439" y="4293208"/>
                <a:ext cx="859497" cy="842747"/>
              </a:xfrm>
              <a:custGeom>
                <a:avLst/>
                <a:gdLst>
                  <a:gd name="T0" fmla="*/ 681 w 1642"/>
                  <a:gd name="T1" fmla="*/ 0 h 1610"/>
                  <a:gd name="T2" fmla="*/ 803 w 1642"/>
                  <a:gd name="T3" fmla="*/ 65 h 1610"/>
                  <a:gd name="T4" fmla="*/ 932 w 1642"/>
                  <a:gd name="T5" fmla="*/ 122 h 1610"/>
                  <a:gd name="T6" fmla="*/ 1066 w 1642"/>
                  <a:gd name="T7" fmla="*/ 172 h 1610"/>
                  <a:gd name="T8" fmla="*/ 1205 w 1642"/>
                  <a:gd name="T9" fmla="*/ 209 h 1610"/>
                  <a:gd name="T10" fmla="*/ 1347 w 1642"/>
                  <a:gd name="T11" fmla="*/ 237 h 1610"/>
                  <a:gd name="T12" fmla="*/ 1492 w 1642"/>
                  <a:gd name="T13" fmla="*/ 253 h 1610"/>
                  <a:gd name="T14" fmla="*/ 1642 w 1642"/>
                  <a:gd name="T15" fmla="*/ 259 h 1610"/>
                  <a:gd name="T16" fmla="*/ 1642 w 1642"/>
                  <a:gd name="T17" fmla="*/ 259 h 1610"/>
                  <a:gd name="T18" fmla="*/ 1642 w 1642"/>
                  <a:gd name="T19" fmla="*/ 1610 h 1610"/>
                  <a:gd name="T20" fmla="*/ 1642 w 1642"/>
                  <a:gd name="T21" fmla="*/ 1610 h 1610"/>
                  <a:gd name="T22" fmla="*/ 1444 w 1642"/>
                  <a:gd name="T23" fmla="*/ 1604 h 1610"/>
                  <a:gd name="T24" fmla="*/ 1248 w 1642"/>
                  <a:gd name="T25" fmla="*/ 1586 h 1610"/>
                  <a:gd name="T26" fmla="*/ 1056 w 1642"/>
                  <a:gd name="T27" fmla="*/ 1559 h 1610"/>
                  <a:gd name="T28" fmla="*/ 869 w 1642"/>
                  <a:gd name="T29" fmla="*/ 1517 h 1610"/>
                  <a:gd name="T30" fmla="*/ 687 w 1642"/>
                  <a:gd name="T31" fmla="*/ 1468 h 1610"/>
                  <a:gd name="T32" fmla="*/ 507 w 1642"/>
                  <a:gd name="T33" fmla="*/ 1406 h 1610"/>
                  <a:gd name="T34" fmla="*/ 332 w 1642"/>
                  <a:gd name="T35" fmla="*/ 1337 h 1610"/>
                  <a:gd name="T36" fmla="*/ 162 w 1642"/>
                  <a:gd name="T37" fmla="*/ 1256 h 1610"/>
                  <a:gd name="T38" fmla="*/ 0 w 1642"/>
                  <a:gd name="T39" fmla="*/ 1167 h 1610"/>
                  <a:gd name="T40" fmla="*/ 681 w 1642"/>
                  <a:gd name="T41" fmla="*/ 0 h 1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42" h="1610">
                    <a:moveTo>
                      <a:pt x="681" y="0"/>
                    </a:moveTo>
                    <a:lnTo>
                      <a:pt x="803" y="65"/>
                    </a:lnTo>
                    <a:lnTo>
                      <a:pt x="932" y="122"/>
                    </a:lnTo>
                    <a:lnTo>
                      <a:pt x="1066" y="172"/>
                    </a:lnTo>
                    <a:lnTo>
                      <a:pt x="1205" y="209"/>
                    </a:lnTo>
                    <a:lnTo>
                      <a:pt x="1347" y="237"/>
                    </a:lnTo>
                    <a:lnTo>
                      <a:pt x="1492" y="253"/>
                    </a:lnTo>
                    <a:lnTo>
                      <a:pt x="1642" y="259"/>
                    </a:lnTo>
                    <a:lnTo>
                      <a:pt x="1642" y="259"/>
                    </a:lnTo>
                    <a:lnTo>
                      <a:pt x="1642" y="1610"/>
                    </a:lnTo>
                    <a:lnTo>
                      <a:pt x="1642" y="1610"/>
                    </a:lnTo>
                    <a:lnTo>
                      <a:pt x="1444" y="1604"/>
                    </a:lnTo>
                    <a:lnTo>
                      <a:pt x="1248" y="1586"/>
                    </a:lnTo>
                    <a:lnTo>
                      <a:pt x="1056" y="1559"/>
                    </a:lnTo>
                    <a:lnTo>
                      <a:pt x="869" y="1517"/>
                    </a:lnTo>
                    <a:lnTo>
                      <a:pt x="687" y="1468"/>
                    </a:lnTo>
                    <a:lnTo>
                      <a:pt x="507" y="1406"/>
                    </a:lnTo>
                    <a:lnTo>
                      <a:pt x="332" y="1337"/>
                    </a:lnTo>
                    <a:lnTo>
                      <a:pt x="162" y="1256"/>
                    </a:lnTo>
                    <a:lnTo>
                      <a:pt x="0" y="1167"/>
                    </a:lnTo>
                    <a:lnTo>
                      <a:pt x="681" y="0"/>
                    </a:lnTo>
                    <a:close/>
                  </a:path>
                </a:pathLst>
              </a:custGeom>
              <a:gradFill>
                <a:gsLst>
                  <a:gs pos="87000">
                    <a:schemeClr val="bg1">
                      <a:lumMod val="85000"/>
                    </a:schemeClr>
                  </a:gs>
                  <a:gs pos="24000">
                    <a:schemeClr val="bg1">
                      <a:lumMod val="95000"/>
                    </a:schemeClr>
                  </a:gs>
                </a:gsLst>
                <a:lin ang="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6" name="Freeform 75"/>
              <p:cNvSpPr>
                <a:spLocks/>
              </p:cNvSpPr>
              <p:nvPr/>
            </p:nvSpPr>
            <p:spPr bwMode="auto">
              <a:xfrm>
                <a:off x="6094937" y="4297396"/>
                <a:ext cx="846935" cy="838559"/>
              </a:xfrm>
              <a:custGeom>
                <a:avLst/>
                <a:gdLst>
                  <a:gd name="T0" fmla="*/ 948 w 1618"/>
                  <a:gd name="T1" fmla="*/ 0 h 1602"/>
                  <a:gd name="T2" fmla="*/ 1618 w 1618"/>
                  <a:gd name="T3" fmla="*/ 1173 h 1602"/>
                  <a:gd name="T4" fmla="*/ 1456 w 1618"/>
                  <a:gd name="T5" fmla="*/ 1260 h 1602"/>
                  <a:gd name="T6" fmla="*/ 1290 w 1618"/>
                  <a:gd name="T7" fmla="*/ 1337 h 1602"/>
                  <a:gd name="T8" fmla="*/ 1118 w 1618"/>
                  <a:gd name="T9" fmla="*/ 1406 h 1602"/>
                  <a:gd name="T10" fmla="*/ 942 w 1618"/>
                  <a:gd name="T11" fmla="*/ 1464 h 1602"/>
                  <a:gd name="T12" fmla="*/ 760 w 1618"/>
                  <a:gd name="T13" fmla="*/ 1513 h 1602"/>
                  <a:gd name="T14" fmla="*/ 576 w 1618"/>
                  <a:gd name="T15" fmla="*/ 1551 h 1602"/>
                  <a:gd name="T16" fmla="*/ 386 w 1618"/>
                  <a:gd name="T17" fmla="*/ 1580 h 1602"/>
                  <a:gd name="T18" fmla="*/ 194 w 1618"/>
                  <a:gd name="T19" fmla="*/ 1596 h 1602"/>
                  <a:gd name="T20" fmla="*/ 0 w 1618"/>
                  <a:gd name="T21" fmla="*/ 1602 h 1602"/>
                  <a:gd name="T22" fmla="*/ 0 w 1618"/>
                  <a:gd name="T23" fmla="*/ 251 h 1602"/>
                  <a:gd name="T24" fmla="*/ 146 w 1618"/>
                  <a:gd name="T25" fmla="*/ 245 h 1602"/>
                  <a:gd name="T26" fmla="*/ 289 w 1618"/>
                  <a:gd name="T27" fmla="*/ 229 h 1602"/>
                  <a:gd name="T28" fmla="*/ 429 w 1618"/>
                  <a:gd name="T29" fmla="*/ 203 h 1602"/>
                  <a:gd name="T30" fmla="*/ 566 w 1618"/>
                  <a:gd name="T31" fmla="*/ 166 h 1602"/>
                  <a:gd name="T32" fmla="*/ 698 w 1618"/>
                  <a:gd name="T33" fmla="*/ 120 h 1602"/>
                  <a:gd name="T34" fmla="*/ 825 w 1618"/>
                  <a:gd name="T35" fmla="*/ 63 h 1602"/>
                  <a:gd name="T36" fmla="*/ 948 w 1618"/>
                  <a:gd name="T37" fmla="*/ 0 h 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18" h="1602">
                    <a:moveTo>
                      <a:pt x="948" y="0"/>
                    </a:moveTo>
                    <a:lnTo>
                      <a:pt x="1618" y="1173"/>
                    </a:lnTo>
                    <a:lnTo>
                      <a:pt x="1456" y="1260"/>
                    </a:lnTo>
                    <a:lnTo>
                      <a:pt x="1290" y="1337"/>
                    </a:lnTo>
                    <a:lnTo>
                      <a:pt x="1118" y="1406"/>
                    </a:lnTo>
                    <a:lnTo>
                      <a:pt x="942" y="1464"/>
                    </a:lnTo>
                    <a:lnTo>
                      <a:pt x="760" y="1513"/>
                    </a:lnTo>
                    <a:lnTo>
                      <a:pt x="576" y="1551"/>
                    </a:lnTo>
                    <a:lnTo>
                      <a:pt x="386" y="1580"/>
                    </a:lnTo>
                    <a:lnTo>
                      <a:pt x="194" y="1596"/>
                    </a:lnTo>
                    <a:lnTo>
                      <a:pt x="0" y="1602"/>
                    </a:lnTo>
                    <a:lnTo>
                      <a:pt x="0" y="251"/>
                    </a:lnTo>
                    <a:lnTo>
                      <a:pt x="146" y="245"/>
                    </a:lnTo>
                    <a:lnTo>
                      <a:pt x="289" y="229"/>
                    </a:lnTo>
                    <a:lnTo>
                      <a:pt x="429" y="203"/>
                    </a:lnTo>
                    <a:lnTo>
                      <a:pt x="566" y="166"/>
                    </a:lnTo>
                    <a:lnTo>
                      <a:pt x="698" y="120"/>
                    </a:lnTo>
                    <a:lnTo>
                      <a:pt x="825" y="63"/>
                    </a:lnTo>
                    <a:lnTo>
                      <a:pt x="948" y="0"/>
                    </a:lnTo>
                    <a:close/>
                  </a:path>
                </a:pathLst>
              </a:custGeom>
              <a:gradFill>
                <a:gsLst>
                  <a:gs pos="87000">
                    <a:schemeClr val="bg1">
                      <a:lumMod val="85000"/>
                    </a:schemeClr>
                  </a:gs>
                  <a:gs pos="24000">
                    <a:schemeClr val="bg1">
                      <a:lumMod val="95000"/>
                    </a:schemeClr>
                  </a:gs>
                </a:gsLst>
                <a:lin ang="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76586" y="2958554"/>
              <a:ext cx="345818" cy="381131"/>
              <a:chOff x="-2442549" y="4820993"/>
              <a:chExt cx="1133478" cy="1247783"/>
            </a:xfrm>
          </p:grpSpPr>
          <p:sp>
            <p:nvSpPr>
              <p:cNvPr id="124" name="Freeform 68"/>
              <p:cNvSpPr>
                <a:spLocks/>
              </p:cNvSpPr>
              <p:nvPr/>
            </p:nvSpPr>
            <p:spPr bwMode="auto">
              <a:xfrm>
                <a:off x="-2310791" y="4820993"/>
                <a:ext cx="268289" cy="268290"/>
              </a:xfrm>
              <a:custGeom>
                <a:avLst/>
                <a:gdLst>
                  <a:gd name="T0" fmla="*/ 423 w 847"/>
                  <a:gd name="T1" fmla="*/ 0 h 845"/>
                  <a:gd name="T2" fmla="*/ 423 w 847"/>
                  <a:gd name="T3" fmla="*/ 0 h 845"/>
                  <a:gd name="T4" fmla="*/ 476 w 847"/>
                  <a:gd name="T5" fmla="*/ 3 h 845"/>
                  <a:gd name="T6" fmla="*/ 527 w 847"/>
                  <a:gd name="T7" fmla="*/ 13 h 845"/>
                  <a:gd name="T8" fmla="*/ 577 w 847"/>
                  <a:gd name="T9" fmla="*/ 29 h 845"/>
                  <a:gd name="T10" fmla="*/ 623 w 847"/>
                  <a:gd name="T11" fmla="*/ 49 h 845"/>
                  <a:gd name="T12" fmla="*/ 665 w 847"/>
                  <a:gd name="T13" fmla="*/ 76 h 845"/>
                  <a:gd name="T14" fmla="*/ 705 w 847"/>
                  <a:gd name="T15" fmla="*/ 106 h 845"/>
                  <a:gd name="T16" fmla="*/ 740 w 847"/>
                  <a:gd name="T17" fmla="*/ 142 h 845"/>
                  <a:gd name="T18" fmla="*/ 770 w 847"/>
                  <a:gd name="T19" fmla="*/ 181 h 845"/>
                  <a:gd name="T20" fmla="*/ 797 w 847"/>
                  <a:gd name="T21" fmla="*/ 223 h 845"/>
                  <a:gd name="T22" fmla="*/ 819 w 847"/>
                  <a:gd name="T23" fmla="*/ 269 h 845"/>
                  <a:gd name="T24" fmla="*/ 833 w 847"/>
                  <a:gd name="T25" fmla="*/ 319 h 845"/>
                  <a:gd name="T26" fmla="*/ 843 w 847"/>
                  <a:gd name="T27" fmla="*/ 370 h 845"/>
                  <a:gd name="T28" fmla="*/ 847 w 847"/>
                  <a:gd name="T29" fmla="*/ 423 h 845"/>
                  <a:gd name="T30" fmla="*/ 843 w 847"/>
                  <a:gd name="T31" fmla="*/ 476 h 845"/>
                  <a:gd name="T32" fmla="*/ 833 w 847"/>
                  <a:gd name="T33" fmla="*/ 527 h 845"/>
                  <a:gd name="T34" fmla="*/ 819 w 847"/>
                  <a:gd name="T35" fmla="*/ 575 h 845"/>
                  <a:gd name="T36" fmla="*/ 797 w 847"/>
                  <a:gd name="T37" fmla="*/ 621 h 845"/>
                  <a:gd name="T38" fmla="*/ 770 w 847"/>
                  <a:gd name="T39" fmla="*/ 665 h 845"/>
                  <a:gd name="T40" fmla="*/ 740 w 847"/>
                  <a:gd name="T41" fmla="*/ 703 h 845"/>
                  <a:gd name="T42" fmla="*/ 705 w 847"/>
                  <a:gd name="T43" fmla="*/ 739 h 845"/>
                  <a:gd name="T44" fmla="*/ 665 w 847"/>
                  <a:gd name="T45" fmla="*/ 770 h 845"/>
                  <a:gd name="T46" fmla="*/ 623 w 847"/>
                  <a:gd name="T47" fmla="*/ 797 h 845"/>
                  <a:gd name="T48" fmla="*/ 577 w 847"/>
                  <a:gd name="T49" fmla="*/ 817 h 845"/>
                  <a:gd name="T50" fmla="*/ 527 w 847"/>
                  <a:gd name="T51" fmla="*/ 833 h 845"/>
                  <a:gd name="T52" fmla="*/ 476 w 847"/>
                  <a:gd name="T53" fmla="*/ 843 h 845"/>
                  <a:gd name="T54" fmla="*/ 423 w 847"/>
                  <a:gd name="T55" fmla="*/ 845 h 845"/>
                  <a:gd name="T56" fmla="*/ 369 w 847"/>
                  <a:gd name="T57" fmla="*/ 843 h 845"/>
                  <a:gd name="T58" fmla="*/ 318 w 847"/>
                  <a:gd name="T59" fmla="*/ 833 h 845"/>
                  <a:gd name="T60" fmla="*/ 270 w 847"/>
                  <a:gd name="T61" fmla="*/ 817 h 845"/>
                  <a:gd name="T62" fmla="*/ 224 w 847"/>
                  <a:gd name="T63" fmla="*/ 797 h 845"/>
                  <a:gd name="T64" fmla="*/ 181 w 847"/>
                  <a:gd name="T65" fmla="*/ 770 h 845"/>
                  <a:gd name="T66" fmla="*/ 141 w 847"/>
                  <a:gd name="T67" fmla="*/ 739 h 845"/>
                  <a:gd name="T68" fmla="*/ 106 w 847"/>
                  <a:gd name="T69" fmla="*/ 703 h 845"/>
                  <a:gd name="T70" fmla="*/ 75 w 847"/>
                  <a:gd name="T71" fmla="*/ 665 h 845"/>
                  <a:gd name="T72" fmla="*/ 49 w 847"/>
                  <a:gd name="T73" fmla="*/ 621 h 845"/>
                  <a:gd name="T74" fmla="*/ 27 w 847"/>
                  <a:gd name="T75" fmla="*/ 575 h 845"/>
                  <a:gd name="T76" fmla="*/ 12 w 847"/>
                  <a:gd name="T77" fmla="*/ 527 h 845"/>
                  <a:gd name="T78" fmla="*/ 2 w 847"/>
                  <a:gd name="T79" fmla="*/ 476 h 845"/>
                  <a:gd name="T80" fmla="*/ 0 w 847"/>
                  <a:gd name="T81" fmla="*/ 423 h 845"/>
                  <a:gd name="T82" fmla="*/ 2 w 847"/>
                  <a:gd name="T83" fmla="*/ 370 h 845"/>
                  <a:gd name="T84" fmla="*/ 12 w 847"/>
                  <a:gd name="T85" fmla="*/ 319 h 845"/>
                  <a:gd name="T86" fmla="*/ 27 w 847"/>
                  <a:gd name="T87" fmla="*/ 269 h 845"/>
                  <a:gd name="T88" fmla="*/ 49 w 847"/>
                  <a:gd name="T89" fmla="*/ 223 h 845"/>
                  <a:gd name="T90" fmla="*/ 75 w 847"/>
                  <a:gd name="T91" fmla="*/ 181 h 845"/>
                  <a:gd name="T92" fmla="*/ 106 w 847"/>
                  <a:gd name="T93" fmla="*/ 142 h 845"/>
                  <a:gd name="T94" fmla="*/ 141 w 847"/>
                  <a:gd name="T95" fmla="*/ 106 h 845"/>
                  <a:gd name="T96" fmla="*/ 181 w 847"/>
                  <a:gd name="T97" fmla="*/ 76 h 845"/>
                  <a:gd name="T98" fmla="*/ 224 w 847"/>
                  <a:gd name="T99" fmla="*/ 49 h 845"/>
                  <a:gd name="T100" fmla="*/ 270 w 847"/>
                  <a:gd name="T101" fmla="*/ 29 h 845"/>
                  <a:gd name="T102" fmla="*/ 318 w 847"/>
                  <a:gd name="T103" fmla="*/ 13 h 845"/>
                  <a:gd name="T104" fmla="*/ 369 w 847"/>
                  <a:gd name="T105" fmla="*/ 3 h 845"/>
                  <a:gd name="T106" fmla="*/ 423 w 847"/>
                  <a:gd name="T107" fmla="*/ 0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847" h="845">
                    <a:moveTo>
                      <a:pt x="423" y="0"/>
                    </a:moveTo>
                    <a:lnTo>
                      <a:pt x="423" y="0"/>
                    </a:lnTo>
                    <a:lnTo>
                      <a:pt x="476" y="3"/>
                    </a:lnTo>
                    <a:lnTo>
                      <a:pt x="527" y="13"/>
                    </a:lnTo>
                    <a:lnTo>
                      <a:pt x="577" y="29"/>
                    </a:lnTo>
                    <a:lnTo>
                      <a:pt x="623" y="49"/>
                    </a:lnTo>
                    <a:lnTo>
                      <a:pt x="665" y="76"/>
                    </a:lnTo>
                    <a:lnTo>
                      <a:pt x="705" y="106"/>
                    </a:lnTo>
                    <a:lnTo>
                      <a:pt x="740" y="142"/>
                    </a:lnTo>
                    <a:lnTo>
                      <a:pt x="770" y="181"/>
                    </a:lnTo>
                    <a:lnTo>
                      <a:pt x="797" y="223"/>
                    </a:lnTo>
                    <a:lnTo>
                      <a:pt x="819" y="269"/>
                    </a:lnTo>
                    <a:lnTo>
                      <a:pt x="833" y="319"/>
                    </a:lnTo>
                    <a:lnTo>
                      <a:pt x="843" y="370"/>
                    </a:lnTo>
                    <a:lnTo>
                      <a:pt x="847" y="423"/>
                    </a:lnTo>
                    <a:lnTo>
                      <a:pt x="843" y="476"/>
                    </a:lnTo>
                    <a:lnTo>
                      <a:pt x="833" y="527"/>
                    </a:lnTo>
                    <a:lnTo>
                      <a:pt x="819" y="575"/>
                    </a:lnTo>
                    <a:lnTo>
                      <a:pt x="797" y="621"/>
                    </a:lnTo>
                    <a:lnTo>
                      <a:pt x="770" y="665"/>
                    </a:lnTo>
                    <a:lnTo>
                      <a:pt x="740" y="703"/>
                    </a:lnTo>
                    <a:lnTo>
                      <a:pt x="705" y="739"/>
                    </a:lnTo>
                    <a:lnTo>
                      <a:pt x="665" y="770"/>
                    </a:lnTo>
                    <a:lnTo>
                      <a:pt x="623" y="797"/>
                    </a:lnTo>
                    <a:lnTo>
                      <a:pt x="577" y="817"/>
                    </a:lnTo>
                    <a:lnTo>
                      <a:pt x="527" y="833"/>
                    </a:lnTo>
                    <a:lnTo>
                      <a:pt x="476" y="843"/>
                    </a:lnTo>
                    <a:lnTo>
                      <a:pt x="423" y="845"/>
                    </a:lnTo>
                    <a:lnTo>
                      <a:pt x="369" y="843"/>
                    </a:lnTo>
                    <a:lnTo>
                      <a:pt x="318" y="833"/>
                    </a:lnTo>
                    <a:lnTo>
                      <a:pt x="270" y="817"/>
                    </a:lnTo>
                    <a:lnTo>
                      <a:pt x="224" y="797"/>
                    </a:lnTo>
                    <a:lnTo>
                      <a:pt x="181" y="770"/>
                    </a:lnTo>
                    <a:lnTo>
                      <a:pt x="141" y="739"/>
                    </a:lnTo>
                    <a:lnTo>
                      <a:pt x="106" y="703"/>
                    </a:lnTo>
                    <a:lnTo>
                      <a:pt x="75" y="665"/>
                    </a:lnTo>
                    <a:lnTo>
                      <a:pt x="49" y="621"/>
                    </a:lnTo>
                    <a:lnTo>
                      <a:pt x="27" y="575"/>
                    </a:lnTo>
                    <a:lnTo>
                      <a:pt x="12" y="527"/>
                    </a:lnTo>
                    <a:lnTo>
                      <a:pt x="2" y="476"/>
                    </a:lnTo>
                    <a:lnTo>
                      <a:pt x="0" y="423"/>
                    </a:lnTo>
                    <a:lnTo>
                      <a:pt x="2" y="370"/>
                    </a:lnTo>
                    <a:lnTo>
                      <a:pt x="12" y="319"/>
                    </a:lnTo>
                    <a:lnTo>
                      <a:pt x="27" y="269"/>
                    </a:lnTo>
                    <a:lnTo>
                      <a:pt x="49" y="223"/>
                    </a:lnTo>
                    <a:lnTo>
                      <a:pt x="75" y="181"/>
                    </a:lnTo>
                    <a:lnTo>
                      <a:pt x="106" y="142"/>
                    </a:lnTo>
                    <a:lnTo>
                      <a:pt x="141" y="106"/>
                    </a:lnTo>
                    <a:lnTo>
                      <a:pt x="181" y="76"/>
                    </a:lnTo>
                    <a:lnTo>
                      <a:pt x="224" y="49"/>
                    </a:lnTo>
                    <a:lnTo>
                      <a:pt x="270" y="29"/>
                    </a:lnTo>
                    <a:lnTo>
                      <a:pt x="318" y="13"/>
                    </a:lnTo>
                    <a:lnTo>
                      <a:pt x="369" y="3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5" name="Freeform 69"/>
              <p:cNvSpPr>
                <a:spLocks/>
              </p:cNvSpPr>
              <p:nvPr/>
            </p:nvSpPr>
            <p:spPr bwMode="auto">
              <a:xfrm>
                <a:off x="-1866293" y="4820996"/>
                <a:ext cx="269875" cy="269876"/>
              </a:xfrm>
              <a:custGeom>
                <a:avLst/>
                <a:gdLst>
                  <a:gd name="T0" fmla="*/ 424 w 848"/>
                  <a:gd name="T1" fmla="*/ 0 h 846"/>
                  <a:gd name="T2" fmla="*/ 477 w 848"/>
                  <a:gd name="T3" fmla="*/ 3 h 846"/>
                  <a:gd name="T4" fmla="*/ 528 w 848"/>
                  <a:gd name="T5" fmla="*/ 13 h 846"/>
                  <a:gd name="T6" fmla="*/ 577 w 848"/>
                  <a:gd name="T7" fmla="*/ 29 h 846"/>
                  <a:gd name="T8" fmla="*/ 623 w 848"/>
                  <a:gd name="T9" fmla="*/ 49 h 846"/>
                  <a:gd name="T10" fmla="*/ 666 w 848"/>
                  <a:gd name="T11" fmla="*/ 76 h 846"/>
                  <a:gd name="T12" fmla="*/ 705 w 848"/>
                  <a:gd name="T13" fmla="*/ 107 h 846"/>
                  <a:gd name="T14" fmla="*/ 740 w 848"/>
                  <a:gd name="T15" fmla="*/ 142 h 846"/>
                  <a:gd name="T16" fmla="*/ 772 w 848"/>
                  <a:gd name="T17" fmla="*/ 181 h 846"/>
                  <a:gd name="T18" fmla="*/ 798 w 848"/>
                  <a:gd name="T19" fmla="*/ 225 h 846"/>
                  <a:gd name="T20" fmla="*/ 819 w 848"/>
                  <a:gd name="T21" fmla="*/ 271 h 846"/>
                  <a:gd name="T22" fmla="*/ 835 w 848"/>
                  <a:gd name="T23" fmla="*/ 319 h 846"/>
                  <a:gd name="T24" fmla="*/ 844 w 848"/>
                  <a:gd name="T25" fmla="*/ 370 h 846"/>
                  <a:gd name="T26" fmla="*/ 848 w 848"/>
                  <a:gd name="T27" fmla="*/ 423 h 846"/>
                  <a:gd name="T28" fmla="*/ 844 w 848"/>
                  <a:gd name="T29" fmla="*/ 476 h 846"/>
                  <a:gd name="T30" fmla="*/ 835 w 848"/>
                  <a:gd name="T31" fmla="*/ 527 h 846"/>
                  <a:gd name="T32" fmla="*/ 819 w 848"/>
                  <a:gd name="T33" fmla="*/ 575 h 846"/>
                  <a:gd name="T34" fmla="*/ 798 w 848"/>
                  <a:gd name="T35" fmla="*/ 621 h 846"/>
                  <a:gd name="T36" fmla="*/ 772 w 848"/>
                  <a:gd name="T37" fmla="*/ 665 h 846"/>
                  <a:gd name="T38" fmla="*/ 740 w 848"/>
                  <a:gd name="T39" fmla="*/ 703 h 846"/>
                  <a:gd name="T40" fmla="*/ 705 w 848"/>
                  <a:gd name="T41" fmla="*/ 739 h 846"/>
                  <a:gd name="T42" fmla="*/ 666 w 848"/>
                  <a:gd name="T43" fmla="*/ 770 h 846"/>
                  <a:gd name="T44" fmla="*/ 623 w 848"/>
                  <a:gd name="T45" fmla="*/ 797 h 846"/>
                  <a:gd name="T46" fmla="*/ 577 w 848"/>
                  <a:gd name="T47" fmla="*/ 817 h 846"/>
                  <a:gd name="T48" fmla="*/ 528 w 848"/>
                  <a:gd name="T49" fmla="*/ 833 h 846"/>
                  <a:gd name="T50" fmla="*/ 477 w 848"/>
                  <a:gd name="T51" fmla="*/ 843 h 846"/>
                  <a:gd name="T52" fmla="*/ 424 w 848"/>
                  <a:gd name="T53" fmla="*/ 846 h 846"/>
                  <a:gd name="T54" fmla="*/ 370 w 848"/>
                  <a:gd name="T55" fmla="*/ 843 h 846"/>
                  <a:gd name="T56" fmla="*/ 320 w 848"/>
                  <a:gd name="T57" fmla="*/ 833 h 846"/>
                  <a:gd name="T58" fmla="*/ 271 w 848"/>
                  <a:gd name="T59" fmla="*/ 817 h 846"/>
                  <a:gd name="T60" fmla="*/ 225 w 848"/>
                  <a:gd name="T61" fmla="*/ 797 h 846"/>
                  <a:gd name="T62" fmla="*/ 181 w 848"/>
                  <a:gd name="T63" fmla="*/ 770 h 846"/>
                  <a:gd name="T64" fmla="*/ 143 w 848"/>
                  <a:gd name="T65" fmla="*/ 739 h 846"/>
                  <a:gd name="T66" fmla="*/ 107 w 848"/>
                  <a:gd name="T67" fmla="*/ 703 h 846"/>
                  <a:gd name="T68" fmla="*/ 76 w 848"/>
                  <a:gd name="T69" fmla="*/ 665 h 846"/>
                  <a:gd name="T70" fmla="*/ 49 w 848"/>
                  <a:gd name="T71" fmla="*/ 621 h 846"/>
                  <a:gd name="T72" fmla="*/ 29 w 848"/>
                  <a:gd name="T73" fmla="*/ 575 h 846"/>
                  <a:gd name="T74" fmla="*/ 13 w 848"/>
                  <a:gd name="T75" fmla="*/ 527 h 846"/>
                  <a:gd name="T76" fmla="*/ 3 w 848"/>
                  <a:gd name="T77" fmla="*/ 476 h 846"/>
                  <a:gd name="T78" fmla="*/ 0 w 848"/>
                  <a:gd name="T79" fmla="*/ 423 h 846"/>
                  <a:gd name="T80" fmla="*/ 3 w 848"/>
                  <a:gd name="T81" fmla="*/ 370 h 846"/>
                  <a:gd name="T82" fmla="*/ 13 w 848"/>
                  <a:gd name="T83" fmla="*/ 319 h 846"/>
                  <a:gd name="T84" fmla="*/ 29 w 848"/>
                  <a:gd name="T85" fmla="*/ 271 h 846"/>
                  <a:gd name="T86" fmla="*/ 49 w 848"/>
                  <a:gd name="T87" fmla="*/ 225 h 846"/>
                  <a:gd name="T88" fmla="*/ 76 w 848"/>
                  <a:gd name="T89" fmla="*/ 181 h 846"/>
                  <a:gd name="T90" fmla="*/ 107 w 848"/>
                  <a:gd name="T91" fmla="*/ 142 h 846"/>
                  <a:gd name="T92" fmla="*/ 143 w 848"/>
                  <a:gd name="T93" fmla="*/ 107 h 846"/>
                  <a:gd name="T94" fmla="*/ 181 w 848"/>
                  <a:gd name="T95" fmla="*/ 76 h 846"/>
                  <a:gd name="T96" fmla="*/ 225 w 848"/>
                  <a:gd name="T97" fmla="*/ 49 h 846"/>
                  <a:gd name="T98" fmla="*/ 271 w 848"/>
                  <a:gd name="T99" fmla="*/ 29 h 846"/>
                  <a:gd name="T100" fmla="*/ 320 w 848"/>
                  <a:gd name="T101" fmla="*/ 13 h 846"/>
                  <a:gd name="T102" fmla="*/ 370 w 848"/>
                  <a:gd name="T103" fmla="*/ 3 h 846"/>
                  <a:gd name="T104" fmla="*/ 424 w 848"/>
                  <a:gd name="T105" fmla="*/ 0 h 8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848" h="846">
                    <a:moveTo>
                      <a:pt x="424" y="0"/>
                    </a:moveTo>
                    <a:lnTo>
                      <a:pt x="477" y="3"/>
                    </a:lnTo>
                    <a:lnTo>
                      <a:pt x="528" y="13"/>
                    </a:lnTo>
                    <a:lnTo>
                      <a:pt x="577" y="29"/>
                    </a:lnTo>
                    <a:lnTo>
                      <a:pt x="623" y="49"/>
                    </a:lnTo>
                    <a:lnTo>
                      <a:pt x="666" y="76"/>
                    </a:lnTo>
                    <a:lnTo>
                      <a:pt x="705" y="107"/>
                    </a:lnTo>
                    <a:lnTo>
                      <a:pt x="740" y="142"/>
                    </a:lnTo>
                    <a:lnTo>
                      <a:pt x="772" y="181"/>
                    </a:lnTo>
                    <a:lnTo>
                      <a:pt x="798" y="225"/>
                    </a:lnTo>
                    <a:lnTo>
                      <a:pt x="819" y="271"/>
                    </a:lnTo>
                    <a:lnTo>
                      <a:pt x="835" y="319"/>
                    </a:lnTo>
                    <a:lnTo>
                      <a:pt x="844" y="370"/>
                    </a:lnTo>
                    <a:lnTo>
                      <a:pt x="848" y="423"/>
                    </a:lnTo>
                    <a:lnTo>
                      <a:pt x="844" y="476"/>
                    </a:lnTo>
                    <a:lnTo>
                      <a:pt x="835" y="527"/>
                    </a:lnTo>
                    <a:lnTo>
                      <a:pt x="819" y="575"/>
                    </a:lnTo>
                    <a:lnTo>
                      <a:pt x="798" y="621"/>
                    </a:lnTo>
                    <a:lnTo>
                      <a:pt x="772" y="665"/>
                    </a:lnTo>
                    <a:lnTo>
                      <a:pt x="740" y="703"/>
                    </a:lnTo>
                    <a:lnTo>
                      <a:pt x="705" y="739"/>
                    </a:lnTo>
                    <a:lnTo>
                      <a:pt x="666" y="770"/>
                    </a:lnTo>
                    <a:lnTo>
                      <a:pt x="623" y="797"/>
                    </a:lnTo>
                    <a:lnTo>
                      <a:pt x="577" y="817"/>
                    </a:lnTo>
                    <a:lnTo>
                      <a:pt x="528" y="833"/>
                    </a:lnTo>
                    <a:lnTo>
                      <a:pt x="477" y="843"/>
                    </a:lnTo>
                    <a:lnTo>
                      <a:pt x="424" y="846"/>
                    </a:lnTo>
                    <a:lnTo>
                      <a:pt x="370" y="843"/>
                    </a:lnTo>
                    <a:lnTo>
                      <a:pt x="320" y="833"/>
                    </a:lnTo>
                    <a:lnTo>
                      <a:pt x="271" y="817"/>
                    </a:lnTo>
                    <a:lnTo>
                      <a:pt x="225" y="797"/>
                    </a:lnTo>
                    <a:lnTo>
                      <a:pt x="181" y="770"/>
                    </a:lnTo>
                    <a:lnTo>
                      <a:pt x="143" y="739"/>
                    </a:lnTo>
                    <a:lnTo>
                      <a:pt x="107" y="703"/>
                    </a:lnTo>
                    <a:lnTo>
                      <a:pt x="76" y="665"/>
                    </a:lnTo>
                    <a:lnTo>
                      <a:pt x="49" y="621"/>
                    </a:lnTo>
                    <a:lnTo>
                      <a:pt x="29" y="575"/>
                    </a:lnTo>
                    <a:lnTo>
                      <a:pt x="13" y="527"/>
                    </a:lnTo>
                    <a:lnTo>
                      <a:pt x="3" y="476"/>
                    </a:lnTo>
                    <a:lnTo>
                      <a:pt x="0" y="423"/>
                    </a:lnTo>
                    <a:lnTo>
                      <a:pt x="3" y="370"/>
                    </a:lnTo>
                    <a:lnTo>
                      <a:pt x="13" y="319"/>
                    </a:lnTo>
                    <a:lnTo>
                      <a:pt x="29" y="271"/>
                    </a:lnTo>
                    <a:lnTo>
                      <a:pt x="49" y="225"/>
                    </a:lnTo>
                    <a:lnTo>
                      <a:pt x="76" y="181"/>
                    </a:lnTo>
                    <a:lnTo>
                      <a:pt x="107" y="142"/>
                    </a:lnTo>
                    <a:lnTo>
                      <a:pt x="143" y="107"/>
                    </a:lnTo>
                    <a:lnTo>
                      <a:pt x="181" y="76"/>
                    </a:lnTo>
                    <a:lnTo>
                      <a:pt x="225" y="49"/>
                    </a:lnTo>
                    <a:lnTo>
                      <a:pt x="271" y="29"/>
                    </a:lnTo>
                    <a:lnTo>
                      <a:pt x="320" y="13"/>
                    </a:lnTo>
                    <a:lnTo>
                      <a:pt x="370" y="3"/>
                    </a:lnTo>
                    <a:lnTo>
                      <a:pt x="4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6" name="Freeform 70"/>
              <p:cNvSpPr>
                <a:spLocks/>
              </p:cNvSpPr>
              <p:nvPr/>
            </p:nvSpPr>
            <p:spPr bwMode="auto">
              <a:xfrm>
                <a:off x="-1647213" y="5900500"/>
                <a:ext cx="142874" cy="168276"/>
              </a:xfrm>
              <a:custGeom>
                <a:avLst/>
                <a:gdLst>
                  <a:gd name="T0" fmla="*/ 0 w 449"/>
                  <a:gd name="T1" fmla="*/ 0 h 529"/>
                  <a:gd name="T2" fmla="*/ 449 w 449"/>
                  <a:gd name="T3" fmla="*/ 0 h 529"/>
                  <a:gd name="T4" fmla="*/ 449 w 449"/>
                  <a:gd name="T5" fmla="*/ 305 h 529"/>
                  <a:gd name="T6" fmla="*/ 445 w 449"/>
                  <a:gd name="T7" fmla="*/ 345 h 529"/>
                  <a:gd name="T8" fmla="*/ 436 w 449"/>
                  <a:gd name="T9" fmla="*/ 383 h 529"/>
                  <a:gd name="T10" fmla="*/ 419 w 449"/>
                  <a:gd name="T11" fmla="*/ 418 h 529"/>
                  <a:gd name="T12" fmla="*/ 397 w 449"/>
                  <a:gd name="T13" fmla="*/ 449 h 529"/>
                  <a:gd name="T14" fmla="*/ 369 w 449"/>
                  <a:gd name="T15" fmla="*/ 476 h 529"/>
                  <a:gd name="T16" fmla="*/ 339 w 449"/>
                  <a:gd name="T17" fmla="*/ 499 h 529"/>
                  <a:gd name="T18" fmla="*/ 303 w 449"/>
                  <a:gd name="T19" fmla="*/ 515 h 529"/>
                  <a:gd name="T20" fmla="*/ 265 w 449"/>
                  <a:gd name="T21" fmla="*/ 525 h 529"/>
                  <a:gd name="T22" fmla="*/ 225 w 449"/>
                  <a:gd name="T23" fmla="*/ 529 h 529"/>
                  <a:gd name="T24" fmla="*/ 225 w 449"/>
                  <a:gd name="T25" fmla="*/ 529 h 529"/>
                  <a:gd name="T26" fmla="*/ 185 w 449"/>
                  <a:gd name="T27" fmla="*/ 525 h 529"/>
                  <a:gd name="T28" fmla="*/ 147 w 449"/>
                  <a:gd name="T29" fmla="*/ 515 h 529"/>
                  <a:gd name="T30" fmla="*/ 112 w 449"/>
                  <a:gd name="T31" fmla="*/ 499 h 529"/>
                  <a:gd name="T32" fmla="*/ 80 w 449"/>
                  <a:gd name="T33" fmla="*/ 477 h 529"/>
                  <a:gd name="T34" fmla="*/ 54 w 449"/>
                  <a:gd name="T35" fmla="*/ 449 h 529"/>
                  <a:gd name="T36" fmla="*/ 31 w 449"/>
                  <a:gd name="T37" fmla="*/ 418 h 529"/>
                  <a:gd name="T38" fmla="*/ 15 w 449"/>
                  <a:gd name="T39" fmla="*/ 384 h 529"/>
                  <a:gd name="T40" fmla="*/ 4 w 449"/>
                  <a:gd name="T41" fmla="*/ 345 h 529"/>
                  <a:gd name="T42" fmla="*/ 0 w 449"/>
                  <a:gd name="T43" fmla="*/ 305 h 529"/>
                  <a:gd name="T44" fmla="*/ 0 w 449"/>
                  <a:gd name="T4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9" h="529">
                    <a:moveTo>
                      <a:pt x="0" y="0"/>
                    </a:moveTo>
                    <a:lnTo>
                      <a:pt x="449" y="0"/>
                    </a:lnTo>
                    <a:lnTo>
                      <a:pt x="449" y="305"/>
                    </a:lnTo>
                    <a:lnTo>
                      <a:pt x="445" y="345"/>
                    </a:lnTo>
                    <a:lnTo>
                      <a:pt x="436" y="383"/>
                    </a:lnTo>
                    <a:lnTo>
                      <a:pt x="419" y="418"/>
                    </a:lnTo>
                    <a:lnTo>
                      <a:pt x="397" y="449"/>
                    </a:lnTo>
                    <a:lnTo>
                      <a:pt x="369" y="476"/>
                    </a:lnTo>
                    <a:lnTo>
                      <a:pt x="339" y="499"/>
                    </a:lnTo>
                    <a:lnTo>
                      <a:pt x="303" y="515"/>
                    </a:lnTo>
                    <a:lnTo>
                      <a:pt x="265" y="525"/>
                    </a:lnTo>
                    <a:lnTo>
                      <a:pt x="225" y="529"/>
                    </a:lnTo>
                    <a:lnTo>
                      <a:pt x="225" y="529"/>
                    </a:lnTo>
                    <a:lnTo>
                      <a:pt x="185" y="525"/>
                    </a:lnTo>
                    <a:lnTo>
                      <a:pt x="147" y="515"/>
                    </a:lnTo>
                    <a:lnTo>
                      <a:pt x="112" y="499"/>
                    </a:lnTo>
                    <a:lnTo>
                      <a:pt x="80" y="477"/>
                    </a:lnTo>
                    <a:lnTo>
                      <a:pt x="54" y="449"/>
                    </a:lnTo>
                    <a:lnTo>
                      <a:pt x="31" y="418"/>
                    </a:lnTo>
                    <a:lnTo>
                      <a:pt x="15" y="384"/>
                    </a:lnTo>
                    <a:lnTo>
                      <a:pt x="4" y="345"/>
                    </a:lnTo>
                    <a:lnTo>
                      <a:pt x="0" y="30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7" name="Freeform 71"/>
              <p:cNvSpPr>
                <a:spLocks noEditPoints="1"/>
              </p:cNvSpPr>
              <p:nvPr/>
            </p:nvSpPr>
            <p:spPr bwMode="auto">
              <a:xfrm>
                <a:off x="-2442549" y="5082936"/>
                <a:ext cx="1133478" cy="985838"/>
              </a:xfrm>
              <a:custGeom>
                <a:avLst/>
                <a:gdLst>
                  <a:gd name="T0" fmla="*/ 2967 w 3570"/>
                  <a:gd name="T1" fmla="*/ 1562 h 3106"/>
                  <a:gd name="T2" fmla="*/ 2816 w 3570"/>
                  <a:gd name="T3" fmla="*/ 1513 h 3106"/>
                  <a:gd name="T4" fmla="*/ 2732 w 3570"/>
                  <a:gd name="T5" fmla="*/ 1583 h 3106"/>
                  <a:gd name="T6" fmla="*/ 3079 w 3570"/>
                  <a:gd name="T7" fmla="*/ 1519 h 3106"/>
                  <a:gd name="T8" fmla="*/ 575 w 3570"/>
                  <a:gd name="T9" fmla="*/ 0 h 3106"/>
                  <a:gd name="T10" fmla="*/ 675 w 3570"/>
                  <a:gd name="T11" fmla="*/ 13 h 3106"/>
                  <a:gd name="T12" fmla="*/ 742 w 3570"/>
                  <a:gd name="T13" fmla="*/ 39 h 3106"/>
                  <a:gd name="T14" fmla="*/ 878 w 3570"/>
                  <a:gd name="T15" fmla="*/ 140 h 3106"/>
                  <a:gd name="T16" fmla="*/ 968 w 3570"/>
                  <a:gd name="T17" fmla="*/ 331 h 3106"/>
                  <a:gd name="T18" fmla="*/ 995 w 3570"/>
                  <a:gd name="T19" fmla="*/ 496 h 3106"/>
                  <a:gd name="T20" fmla="*/ 1067 w 3570"/>
                  <a:gd name="T21" fmla="*/ 739 h 3106"/>
                  <a:gd name="T22" fmla="*/ 1217 w 3570"/>
                  <a:gd name="T23" fmla="*/ 851 h 3106"/>
                  <a:gd name="T24" fmla="*/ 1428 w 3570"/>
                  <a:gd name="T25" fmla="*/ 849 h 3106"/>
                  <a:gd name="T26" fmla="*/ 1663 w 3570"/>
                  <a:gd name="T27" fmla="*/ 815 h 3106"/>
                  <a:gd name="T28" fmla="*/ 1905 w 3570"/>
                  <a:gd name="T29" fmla="*/ 777 h 3106"/>
                  <a:gd name="T30" fmla="*/ 2022 w 3570"/>
                  <a:gd name="T31" fmla="*/ 687 h 3106"/>
                  <a:gd name="T32" fmla="*/ 2085 w 3570"/>
                  <a:gd name="T33" fmla="*/ 474 h 3106"/>
                  <a:gd name="T34" fmla="*/ 2109 w 3570"/>
                  <a:gd name="T35" fmla="*/ 331 h 3106"/>
                  <a:gd name="T36" fmla="*/ 2199 w 3570"/>
                  <a:gd name="T37" fmla="*/ 140 h 3106"/>
                  <a:gd name="T38" fmla="*/ 2336 w 3570"/>
                  <a:gd name="T39" fmla="*/ 39 h 3106"/>
                  <a:gd name="T40" fmla="*/ 2401 w 3570"/>
                  <a:gd name="T41" fmla="*/ 13 h 3106"/>
                  <a:gd name="T42" fmla="*/ 2502 w 3570"/>
                  <a:gd name="T43" fmla="*/ 0 h 3106"/>
                  <a:gd name="T44" fmla="*/ 2595 w 3570"/>
                  <a:gd name="T45" fmla="*/ 10 h 3106"/>
                  <a:gd name="T46" fmla="*/ 2750 w 3570"/>
                  <a:gd name="T47" fmla="*/ 105 h 3106"/>
                  <a:gd name="T48" fmla="*/ 2821 w 3570"/>
                  <a:gd name="T49" fmla="*/ 259 h 3106"/>
                  <a:gd name="T50" fmla="*/ 2848 w 3570"/>
                  <a:gd name="T51" fmla="*/ 368 h 3106"/>
                  <a:gd name="T52" fmla="*/ 2903 w 3570"/>
                  <a:gd name="T53" fmla="*/ 586 h 3106"/>
                  <a:gd name="T54" fmla="*/ 2971 w 3570"/>
                  <a:gd name="T55" fmla="*/ 855 h 3106"/>
                  <a:gd name="T56" fmla="*/ 3036 w 3570"/>
                  <a:gd name="T57" fmla="*/ 1116 h 3106"/>
                  <a:gd name="T58" fmla="*/ 3084 w 3570"/>
                  <a:gd name="T59" fmla="*/ 1309 h 3106"/>
                  <a:gd name="T60" fmla="*/ 3099 w 3570"/>
                  <a:gd name="T61" fmla="*/ 1411 h 3106"/>
                  <a:gd name="T62" fmla="*/ 3230 w 3570"/>
                  <a:gd name="T63" fmla="*/ 1516 h 3106"/>
                  <a:gd name="T64" fmla="*/ 2302 w 3570"/>
                  <a:gd name="T65" fmla="*/ 2516 h 3106"/>
                  <a:gd name="T66" fmla="*/ 2659 w 3570"/>
                  <a:gd name="T67" fmla="*/ 1488 h 3106"/>
                  <a:gd name="T68" fmla="*/ 2760 w 3570"/>
                  <a:gd name="T69" fmla="*/ 1361 h 3106"/>
                  <a:gd name="T70" fmla="*/ 2690 w 3570"/>
                  <a:gd name="T71" fmla="*/ 1088 h 3106"/>
                  <a:gd name="T72" fmla="*/ 2612 w 3570"/>
                  <a:gd name="T73" fmla="*/ 833 h 3106"/>
                  <a:gd name="T74" fmla="*/ 2559 w 3570"/>
                  <a:gd name="T75" fmla="*/ 676 h 3106"/>
                  <a:gd name="T76" fmla="*/ 2508 w 3570"/>
                  <a:gd name="T77" fmla="*/ 624 h 3106"/>
                  <a:gd name="T78" fmla="*/ 2497 w 3570"/>
                  <a:gd name="T79" fmla="*/ 679 h 3106"/>
                  <a:gd name="T80" fmla="*/ 2599 w 3570"/>
                  <a:gd name="T81" fmla="*/ 964 h 3106"/>
                  <a:gd name="T82" fmla="*/ 2707 w 3570"/>
                  <a:gd name="T83" fmla="*/ 1384 h 3106"/>
                  <a:gd name="T84" fmla="*/ 2576 w 3570"/>
                  <a:gd name="T85" fmla="*/ 1534 h 3106"/>
                  <a:gd name="T86" fmla="*/ 2358 w 3570"/>
                  <a:gd name="T87" fmla="*/ 1439 h 3106"/>
                  <a:gd name="T88" fmla="*/ 2195 w 3570"/>
                  <a:gd name="T89" fmla="*/ 989 h 3106"/>
                  <a:gd name="T90" fmla="*/ 1959 w 3570"/>
                  <a:gd name="T91" fmla="*/ 1104 h 3106"/>
                  <a:gd name="T92" fmla="*/ 1667 w 3570"/>
                  <a:gd name="T93" fmla="*/ 1168 h 3106"/>
                  <a:gd name="T94" fmla="*/ 1554 w 3570"/>
                  <a:gd name="T95" fmla="*/ 1248 h 3106"/>
                  <a:gd name="T96" fmla="*/ 1250 w 3570"/>
                  <a:gd name="T97" fmla="*/ 1202 h 3106"/>
                  <a:gd name="T98" fmla="*/ 956 w 3570"/>
                  <a:gd name="T99" fmla="*/ 1085 h 3106"/>
                  <a:gd name="T100" fmla="*/ 755 w 3570"/>
                  <a:gd name="T101" fmla="*/ 1370 h 3106"/>
                  <a:gd name="T102" fmla="*/ 639 w 3570"/>
                  <a:gd name="T103" fmla="*/ 1516 h 3106"/>
                  <a:gd name="T104" fmla="*/ 558 w 3570"/>
                  <a:gd name="T105" fmla="*/ 2960 h 3106"/>
                  <a:gd name="T106" fmla="*/ 425 w 3570"/>
                  <a:gd name="T107" fmla="*/ 3092 h 3106"/>
                  <a:gd name="T108" fmla="*/ 234 w 3570"/>
                  <a:gd name="T109" fmla="*/ 3076 h 3106"/>
                  <a:gd name="T110" fmla="*/ 126 w 3570"/>
                  <a:gd name="T111" fmla="*/ 2922 h 3106"/>
                  <a:gd name="T112" fmla="*/ 41 w 3570"/>
                  <a:gd name="T113" fmla="*/ 1376 h 3106"/>
                  <a:gd name="T114" fmla="*/ 6 w 3570"/>
                  <a:gd name="T115" fmla="*/ 1168 h 3106"/>
                  <a:gd name="T116" fmla="*/ 279 w 3570"/>
                  <a:gd name="T117" fmla="*/ 115 h 3106"/>
                  <a:gd name="T118" fmla="*/ 446 w 3570"/>
                  <a:gd name="T119" fmla="*/ 18 h 3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570" h="3106">
                    <a:moveTo>
                      <a:pt x="3057" y="1513"/>
                    </a:moveTo>
                    <a:lnTo>
                      <a:pt x="3038" y="1529"/>
                    </a:lnTo>
                    <a:lnTo>
                      <a:pt x="3017" y="1544"/>
                    </a:lnTo>
                    <a:lnTo>
                      <a:pt x="2993" y="1555"/>
                    </a:lnTo>
                    <a:lnTo>
                      <a:pt x="2967" y="1562"/>
                    </a:lnTo>
                    <a:lnTo>
                      <a:pt x="2936" y="1566"/>
                    </a:lnTo>
                    <a:lnTo>
                      <a:pt x="2902" y="1562"/>
                    </a:lnTo>
                    <a:lnTo>
                      <a:pt x="2869" y="1551"/>
                    </a:lnTo>
                    <a:lnTo>
                      <a:pt x="2840" y="1534"/>
                    </a:lnTo>
                    <a:lnTo>
                      <a:pt x="2816" y="1513"/>
                    </a:lnTo>
                    <a:lnTo>
                      <a:pt x="2793" y="1519"/>
                    </a:lnTo>
                    <a:lnTo>
                      <a:pt x="2773" y="1529"/>
                    </a:lnTo>
                    <a:lnTo>
                      <a:pt x="2756" y="1544"/>
                    </a:lnTo>
                    <a:lnTo>
                      <a:pt x="2742" y="1562"/>
                    </a:lnTo>
                    <a:lnTo>
                      <a:pt x="2732" y="1583"/>
                    </a:lnTo>
                    <a:lnTo>
                      <a:pt x="3139" y="1583"/>
                    </a:lnTo>
                    <a:lnTo>
                      <a:pt x="3130" y="1562"/>
                    </a:lnTo>
                    <a:lnTo>
                      <a:pt x="3116" y="1544"/>
                    </a:lnTo>
                    <a:lnTo>
                      <a:pt x="3098" y="1529"/>
                    </a:lnTo>
                    <a:lnTo>
                      <a:pt x="3079" y="1519"/>
                    </a:lnTo>
                    <a:lnTo>
                      <a:pt x="3057" y="1513"/>
                    </a:lnTo>
                    <a:close/>
                    <a:moveTo>
                      <a:pt x="559" y="0"/>
                    </a:moveTo>
                    <a:lnTo>
                      <a:pt x="560" y="0"/>
                    </a:lnTo>
                    <a:lnTo>
                      <a:pt x="564" y="0"/>
                    </a:lnTo>
                    <a:lnTo>
                      <a:pt x="575" y="0"/>
                    </a:lnTo>
                    <a:lnTo>
                      <a:pt x="592" y="1"/>
                    </a:lnTo>
                    <a:lnTo>
                      <a:pt x="611" y="2"/>
                    </a:lnTo>
                    <a:lnTo>
                      <a:pt x="634" y="5"/>
                    </a:lnTo>
                    <a:lnTo>
                      <a:pt x="656" y="8"/>
                    </a:lnTo>
                    <a:lnTo>
                      <a:pt x="675" y="13"/>
                    </a:lnTo>
                    <a:lnTo>
                      <a:pt x="695" y="18"/>
                    </a:lnTo>
                    <a:lnTo>
                      <a:pt x="710" y="24"/>
                    </a:lnTo>
                    <a:lnTo>
                      <a:pt x="724" y="30"/>
                    </a:lnTo>
                    <a:lnTo>
                      <a:pt x="735" y="35"/>
                    </a:lnTo>
                    <a:lnTo>
                      <a:pt x="742" y="39"/>
                    </a:lnTo>
                    <a:lnTo>
                      <a:pt x="744" y="40"/>
                    </a:lnTo>
                    <a:lnTo>
                      <a:pt x="779" y="59"/>
                    </a:lnTo>
                    <a:lnTo>
                      <a:pt x="815" y="82"/>
                    </a:lnTo>
                    <a:lnTo>
                      <a:pt x="847" y="110"/>
                    </a:lnTo>
                    <a:lnTo>
                      <a:pt x="878" y="140"/>
                    </a:lnTo>
                    <a:lnTo>
                      <a:pt x="905" y="173"/>
                    </a:lnTo>
                    <a:lnTo>
                      <a:pt x="928" y="209"/>
                    </a:lnTo>
                    <a:lnTo>
                      <a:pt x="947" y="248"/>
                    </a:lnTo>
                    <a:lnTo>
                      <a:pt x="961" y="289"/>
                    </a:lnTo>
                    <a:lnTo>
                      <a:pt x="968" y="331"/>
                    </a:lnTo>
                    <a:lnTo>
                      <a:pt x="970" y="337"/>
                    </a:lnTo>
                    <a:lnTo>
                      <a:pt x="972" y="345"/>
                    </a:lnTo>
                    <a:lnTo>
                      <a:pt x="973" y="351"/>
                    </a:lnTo>
                    <a:lnTo>
                      <a:pt x="984" y="427"/>
                    </a:lnTo>
                    <a:lnTo>
                      <a:pt x="995" y="496"/>
                    </a:lnTo>
                    <a:lnTo>
                      <a:pt x="1006" y="557"/>
                    </a:lnTo>
                    <a:lnTo>
                      <a:pt x="1018" y="613"/>
                    </a:lnTo>
                    <a:lnTo>
                      <a:pt x="1033" y="661"/>
                    </a:lnTo>
                    <a:lnTo>
                      <a:pt x="1048" y="704"/>
                    </a:lnTo>
                    <a:lnTo>
                      <a:pt x="1067" y="739"/>
                    </a:lnTo>
                    <a:lnTo>
                      <a:pt x="1088" y="769"/>
                    </a:lnTo>
                    <a:lnTo>
                      <a:pt x="1112" y="792"/>
                    </a:lnTo>
                    <a:lnTo>
                      <a:pt x="1141" y="814"/>
                    </a:lnTo>
                    <a:lnTo>
                      <a:pt x="1176" y="833"/>
                    </a:lnTo>
                    <a:lnTo>
                      <a:pt x="1217" y="851"/>
                    </a:lnTo>
                    <a:lnTo>
                      <a:pt x="1265" y="867"/>
                    </a:lnTo>
                    <a:lnTo>
                      <a:pt x="1320" y="883"/>
                    </a:lnTo>
                    <a:lnTo>
                      <a:pt x="1383" y="896"/>
                    </a:lnTo>
                    <a:lnTo>
                      <a:pt x="1402" y="870"/>
                    </a:lnTo>
                    <a:lnTo>
                      <a:pt x="1428" y="849"/>
                    </a:lnTo>
                    <a:lnTo>
                      <a:pt x="1456" y="832"/>
                    </a:lnTo>
                    <a:lnTo>
                      <a:pt x="1488" y="821"/>
                    </a:lnTo>
                    <a:lnTo>
                      <a:pt x="1522" y="817"/>
                    </a:lnTo>
                    <a:lnTo>
                      <a:pt x="1596" y="817"/>
                    </a:lnTo>
                    <a:lnTo>
                      <a:pt x="1663" y="815"/>
                    </a:lnTo>
                    <a:lnTo>
                      <a:pt x="1724" y="810"/>
                    </a:lnTo>
                    <a:lnTo>
                      <a:pt x="1778" y="805"/>
                    </a:lnTo>
                    <a:lnTo>
                      <a:pt x="1827" y="798"/>
                    </a:lnTo>
                    <a:lnTo>
                      <a:pt x="1869" y="788"/>
                    </a:lnTo>
                    <a:lnTo>
                      <a:pt x="1905" y="777"/>
                    </a:lnTo>
                    <a:lnTo>
                      <a:pt x="1937" y="765"/>
                    </a:lnTo>
                    <a:lnTo>
                      <a:pt x="1964" y="751"/>
                    </a:lnTo>
                    <a:lnTo>
                      <a:pt x="1985" y="734"/>
                    </a:lnTo>
                    <a:lnTo>
                      <a:pt x="2005" y="713"/>
                    </a:lnTo>
                    <a:lnTo>
                      <a:pt x="2022" y="687"/>
                    </a:lnTo>
                    <a:lnTo>
                      <a:pt x="2038" y="654"/>
                    </a:lnTo>
                    <a:lnTo>
                      <a:pt x="2051" y="618"/>
                    </a:lnTo>
                    <a:lnTo>
                      <a:pt x="2063" y="574"/>
                    </a:lnTo>
                    <a:lnTo>
                      <a:pt x="2074" y="527"/>
                    </a:lnTo>
                    <a:lnTo>
                      <a:pt x="2085" y="474"/>
                    </a:lnTo>
                    <a:lnTo>
                      <a:pt x="2095" y="415"/>
                    </a:lnTo>
                    <a:lnTo>
                      <a:pt x="2104" y="351"/>
                    </a:lnTo>
                    <a:lnTo>
                      <a:pt x="2105" y="345"/>
                    </a:lnTo>
                    <a:lnTo>
                      <a:pt x="2107" y="337"/>
                    </a:lnTo>
                    <a:lnTo>
                      <a:pt x="2109" y="331"/>
                    </a:lnTo>
                    <a:lnTo>
                      <a:pt x="2116" y="289"/>
                    </a:lnTo>
                    <a:lnTo>
                      <a:pt x="2130" y="248"/>
                    </a:lnTo>
                    <a:lnTo>
                      <a:pt x="2149" y="209"/>
                    </a:lnTo>
                    <a:lnTo>
                      <a:pt x="2172" y="173"/>
                    </a:lnTo>
                    <a:lnTo>
                      <a:pt x="2199" y="140"/>
                    </a:lnTo>
                    <a:lnTo>
                      <a:pt x="2230" y="110"/>
                    </a:lnTo>
                    <a:lnTo>
                      <a:pt x="2263" y="82"/>
                    </a:lnTo>
                    <a:lnTo>
                      <a:pt x="2297" y="59"/>
                    </a:lnTo>
                    <a:lnTo>
                      <a:pt x="2333" y="40"/>
                    </a:lnTo>
                    <a:lnTo>
                      <a:pt x="2336" y="39"/>
                    </a:lnTo>
                    <a:lnTo>
                      <a:pt x="2342" y="35"/>
                    </a:lnTo>
                    <a:lnTo>
                      <a:pt x="2353" y="30"/>
                    </a:lnTo>
                    <a:lnTo>
                      <a:pt x="2366" y="24"/>
                    </a:lnTo>
                    <a:lnTo>
                      <a:pt x="2383" y="18"/>
                    </a:lnTo>
                    <a:lnTo>
                      <a:pt x="2401" y="13"/>
                    </a:lnTo>
                    <a:lnTo>
                      <a:pt x="2421" y="8"/>
                    </a:lnTo>
                    <a:lnTo>
                      <a:pt x="2444" y="5"/>
                    </a:lnTo>
                    <a:lnTo>
                      <a:pt x="2465" y="2"/>
                    </a:lnTo>
                    <a:lnTo>
                      <a:pt x="2486" y="1"/>
                    </a:lnTo>
                    <a:lnTo>
                      <a:pt x="2502" y="0"/>
                    </a:lnTo>
                    <a:lnTo>
                      <a:pt x="2513" y="0"/>
                    </a:lnTo>
                    <a:lnTo>
                      <a:pt x="2516" y="0"/>
                    </a:lnTo>
                    <a:lnTo>
                      <a:pt x="2518" y="0"/>
                    </a:lnTo>
                    <a:lnTo>
                      <a:pt x="2558" y="2"/>
                    </a:lnTo>
                    <a:lnTo>
                      <a:pt x="2595" y="10"/>
                    </a:lnTo>
                    <a:lnTo>
                      <a:pt x="2630" y="21"/>
                    </a:lnTo>
                    <a:lnTo>
                      <a:pt x="2664" y="35"/>
                    </a:lnTo>
                    <a:lnTo>
                      <a:pt x="2696" y="54"/>
                    </a:lnTo>
                    <a:lnTo>
                      <a:pt x="2724" y="77"/>
                    </a:lnTo>
                    <a:lnTo>
                      <a:pt x="2750" y="105"/>
                    </a:lnTo>
                    <a:lnTo>
                      <a:pt x="2772" y="135"/>
                    </a:lnTo>
                    <a:lnTo>
                      <a:pt x="2792" y="172"/>
                    </a:lnTo>
                    <a:lnTo>
                      <a:pt x="2807" y="212"/>
                    </a:lnTo>
                    <a:lnTo>
                      <a:pt x="2819" y="255"/>
                    </a:lnTo>
                    <a:lnTo>
                      <a:pt x="2821" y="259"/>
                    </a:lnTo>
                    <a:lnTo>
                      <a:pt x="2823" y="270"/>
                    </a:lnTo>
                    <a:lnTo>
                      <a:pt x="2827" y="285"/>
                    </a:lnTo>
                    <a:lnTo>
                      <a:pt x="2833" y="308"/>
                    </a:lnTo>
                    <a:lnTo>
                      <a:pt x="2840" y="336"/>
                    </a:lnTo>
                    <a:lnTo>
                      <a:pt x="2848" y="368"/>
                    </a:lnTo>
                    <a:lnTo>
                      <a:pt x="2857" y="405"/>
                    </a:lnTo>
                    <a:lnTo>
                      <a:pt x="2868" y="445"/>
                    </a:lnTo>
                    <a:lnTo>
                      <a:pt x="2879" y="490"/>
                    </a:lnTo>
                    <a:lnTo>
                      <a:pt x="2891" y="537"/>
                    </a:lnTo>
                    <a:lnTo>
                      <a:pt x="2903" y="586"/>
                    </a:lnTo>
                    <a:lnTo>
                      <a:pt x="2916" y="637"/>
                    </a:lnTo>
                    <a:lnTo>
                      <a:pt x="2930" y="690"/>
                    </a:lnTo>
                    <a:lnTo>
                      <a:pt x="2944" y="745"/>
                    </a:lnTo>
                    <a:lnTo>
                      <a:pt x="2958" y="800"/>
                    </a:lnTo>
                    <a:lnTo>
                      <a:pt x="2971" y="855"/>
                    </a:lnTo>
                    <a:lnTo>
                      <a:pt x="2985" y="909"/>
                    </a:lnTo>
                    <a:lnTo>
                      <a:pt x="2999" y="964"/>
                    </a:lnTo>
                    <a:lnTo>
                      <a:pt x="3012" y="1016"/>
                    </a:lnTo>
                    <a:lnTo>
                      <a:pt x="3024" y="1068"/>
                    </a:lnTo>
                    <a:lnTo>
                      <a:pt x="3036" y="1116"/>
                    </a:lnTo>
                    <a:lnTo>
                      <a:pt x="3048" y="1162"/>
                    </a:lnTo>
                    <a:lnTo>
                      <a:pt x="3058" y="1204"/>
                    </a:lnTo>
                    <a:lnTo>
                      <a:pt x="3068" y="1244"/>
                    </a:lnTo>
                    <a:lnTo>
                      <a:pt x="3076" y="1279"/>
                    </a:lnTo>
                    <a:lnTo>
                      <a:pt x="3084" y="1309"/>
                    </a:lnTo>
                    <a:lnTo>
                      <a:pt x="3090" y="1336"/>
                    </a:lnTo>
                    <a:lnTo>
                      <a:pt x="3095" y="1355"/>
                    </a:lnTo>
                    <a:lnTo>
                      <a:pt x="3098" y="1370"/>
                    </a:lnTo>
                    <a:lnTo>
                      <a:pt x="3101" y="1390"/>
                    </a:lnTo>
                    <a:lnTo>
                      <a:pt x="3099" y="1411"/>
                    </a:lnTo>
                    <a:lnTo>
                      <a:pt x="3132" y="1423"/>
                    </a:lnTo>
                    <a:lnTo>
                      <a:pt x="3162" y="1441"/>
                    </a:lnTo>
                    <a:lnTo>
                      <a:pt x="3189" y="1463"/>
                    </a:lnTo>
                    <a:lnTo>
                      <a:pt x="3212" y="1488"/>
                    </a:lnTo>
                    <a:lnTo>
                      <a:pt x="3230" y="1516"/>
                    </a:lnTo>
                    <a:lnTo>
                      <a:pt x="3244" y="1549"/>
                    </a:lnTo>
                    <a:lnTo>
                      <a:pt x="3253" y="1583"/>
                    </a:lnTo>
                    <a:lnTo>
                      <a:pt x="3570" y="1583"/>
                    </a:lnTo>
                    <a:lnTo>
                      <a:pt x="3570" y="2516"/>
                    </a:lnTo>
                    <a:lnTo>
                      <a:pt x="2302" y="2516"/>
                    </a:lnTo>
                    <a:lnTo>
                      <a:pt x="2302" y="1583"/>
                    </a:lnTo>
                    <a:lnTo>
                      <a:pt x="2619" y="1583"/>
                    </a:lnTo>
                    <a:lnTo>
                      <a:pt x="2628" y="1549"/>
                    </a:lnTo>
                    <a:lnTo>
                      <a:pt x="2641" y="1517"/>
                    </a:lnTo>
                    <a:lnTo>
                      <a:pt x="2659" y="1488"/>
                    </a:lnTo>
                    <a:lnTo>
                      <a:pt x="2682" y="1463"/>
                    </a:lnTo>
                    <a:lnTo>
                      <a:pt x="2709" y="1441"/>
                    </a:lnTo>
                    <a:lnTo>
                      <a:pt x="2738" y="1424"/>
                    </a:lnTo>
                    <a:lnTo>
                      <a:pt x="2770" y="1412"/>
                    </a:lnTo>
                    <a:lnTo>
                      <a:pt x="2760" y="1361"/>
                    </a:lnTo>
                    <a:lnTo>
                      <a:pt x="2748" y="1309"/>
                    </a:lnTo>
                    <a:lnTo>
                      <a:pt x="2735" y="1256"/>
                    </a:lnTo>
                    <a:lnTo>
                      <a:pt x="2720" y="1201"/>
                    </a:lnTo>
                    <a:lnTo>
                      <a:pt x="2705" y="1144"/>
                    </a:lnTo>
                    <a:lnTo>
                      <a:pt x="2690" y="1088"/>
                    </a:lnTo>
                    <a:lnTo>
                      <a:pt x="2674" y="1034"/>
                    </a:lnTo>
                    <a:lnTo>
                      <a:pt x="2658" y="979"/>
                    </a:lnTo>
                    <a:lnTo>
                      <a:pt x="2642" y="927"/>
                    </a:lnTo>
                    <a:lnTo>
                      <a:pt x="2627" y="879"/>
                    </a:lnTo>
                    <a:lnTo>
                      <a:pt x="2612" y="833"/>
                    </a:lnTo>
                    <a:lnTo>
                      <a:pt x="2599" y="791"/>
                    </a:lnTo>
                    <a:lnTo>
                      <a:pt x="2587" y="753"/>
                    </a:lnTo>
                    <a:lnTo>
                      <a:pt x="2576" y="722"/>
                    </a:lnTo>
                    <a:lnTo>
                      <a:pt x="2566" y="695"/>
                    </a:lnTo>
                    <a:lnTo>
                      <a:pt x="2559" y="676"/>
                    </a:lnTo>
                    <a:lnTo>
                      <a:pt x="2549" y="654"/>
                    </a:lnTo>
                    <a:lnTo>
                      <a:pt x="2538" y="640"/>
                    </a:lnTo>
                    <a:lnTo>
                      <a:pt x="2527" y="629"/>
                    </a:lnTo>
                    <a:lnTo>
                      <a:pt x="2516" y="624"/>
                    </a:lnTo>
                    <a:lnTo>
                      <a:pt x="2508" y="624"/>
                    </a:lnTo>
                    <a:lnTo>
                      <a:pt x="2499" y="627"/>
                    </a:lnTo>
                    <a:lnTo>
                      <a:pt x="2495" y="635"/>
                    </a:lnTo>
                    <a:lnTo>
                      <a:pt x="2491" y="647"/>
                    </a:lnTo>
                    <a:lnTo>
                      <a:pt x="2492" y="661"/>
                    </a:lnTo>
                    <a:lnTo>
                      <a:pt x="2497" y="679"/>
                    </a:lnTo>
                    <a:lnTo>
                      <a:pt x="2507" y="701"/>
                    </a:lnTo>
                    <a:lnTo>
                      <a:pt x="2530" y="757"/>
                    </a:lnTo>
                    <a:lnTo>
                      <a:pt x="2553" y="821"/>
                    </a:lnTo>
                    <a:lnTo>
                      <a:pt x="2576" y="890"/>
                    </a:lnTo>
                    <a:lnTo>
                      <a:pt x="2599" y="964"/>
                    </a:lnTo>
                    <a:lnTo>
                      <a:pt x="2622" y="1042"/>
                    </a:lnTo>
                    <a:lnTo>
                      <a:pt x="2645" y="1124"/>
                    </a:lnTo>
                    <a:lnTo>
                      <a:pt x="2667" y="1209"/>
                    </a:lnTo>
                    <a:lnTo>
                      <a:pt x="2687" y="1296"/>
                    </a:lnTo>
                    <a:lnTo>
                      <a:pt x="2707" y="1384"/>
                    </a:lnTo>
                    <a:lnTo>
                      <a:pt x="2672" y="1406"/>
                    </a:lnTo>
                    <a:lnTo>
                      <a:pt x="2641" y="1433"/>
                    </a:lnTo>
                    <a:lnTo>
                      <a:pt x="2615" y="1463"/>
                    </a:lnTo>
                    <a:lnTo>
                      <a:pt x="2593" y="1497"/>
                    </a:lnTo>
                    <a:lnTo>
                      <a:pt x="2576" y="1534"/>
                    </a:lnTo>
                    <a:lnTo>
                      <a:pt x="2469" y="1534"/>
                    </a:lnTo>
                    <a:lnTo>
                      <a:pt x="2438" y="1515"/>
                    </a:lnTo>
                    <a:lnTo>
                      <a:pt x="2407" y="1493"/>
                    </a:lnTo>
                    <a:lnTo>
                      <a:pt x="2381" y="1468"/>
                    </a:lnTo>
                    <a:lnTo>
                      <a:pt x="2358" y="1439"/>
                    </a:lnTo>
                    <a:lnTo>
                      <a:pt x="2337" y="1406"/>
                    </a:lnTo>
                    <a:lnTo>
                      <a:pt x="2321" y="1370"/>
                    </a:lnTo>
                    <a:lnTo>
                      <a:pt x="2309" y="1331"/>
                    </a:lnTo>
                    <a:lnTo>
                      <a:pt x="2229" y="956"/>
                    </a:lnTo>
                    <a:lnTo>
                      <a:pt x="2195" y="989"/>
                    </a:lnTo>
                    <a:lnTo>
                      <a:pt x="2156" y="1019"/>
                    </a:lnTo>
                    <a:lnTo>
                      <a:pt x="2114" y="1045"/>
                    </a:lnTo>
                    <a:lnTo>
                      <a:pt x="2067" y="1068"/>
                    </a:lnTo>
                    <a:lnTo>
                      <a:pt x="2015" y="1087"/>
                    </a:lnTo>
                    <a:lnTo>
                      <a:pt x="1959" y="1104"/>
                    </a:lnTo>
                    <a:lnTo>
                      <a:pt x="1897" y="1117"/>
                    </a:lnTo>
                    <a:lnTo>
                      <a:pt x="1830" y="1128"/>
                    </a:lnTo>
                    <a:lnTo>
                      <a:pt x="1758" y="1136"/>
                    </a:lnTo>
                    <a:lnTo>
                      <a:pt x="1679" y="1143"/>
                    </a:lnTo>
                    <a:lnTo>
                      <a:pt x="1667" y="1168"/>
                    </a:lnTo>
                    <a:lnTo>
                      <a:pt x="1650" y="1192"/>
                    </a:lnTo>
                    <a:lnTo>
                      <a:pt x="1630" y="1211"/>
                    </a:lnTo>
                    <a:lnTo>
                      <a:pt x="1607" y="1228"/>
                    </a:lnTo>
                    <a:lnTo>
                      <a:pt x="1582" y="1240"/>
                    </a:lnTo>
                    <a:lnTo>
                      <a:pt x="1554" y="1248"/>
                    </a:lnTo>
                    <a:lnTo>
                      <a:pt x="1525" y="1250"/>
                    </a:lnTo>
                    <a:lnTo>
                      <a:pt x="1502" y="1249"/>
                    </a:lnTo>
                    <a:lnTo>
                      <a:pt x="1411" y="1234"/>
                    </a:lnTo>
                    <a:lnTo>
                      <a:pt x="1327" y="1220"/>
                    </a:lnTo>
                    <a:lnTo>
                      <a:pt x="1250" y="1202"/>
                    </a:lnTo>
                    <a:lnTo>
                      <a:pt x="1179" y="1184"/>
                    </a:lnTo>
                    <a:lnTo>
                      <a:pt x="1115" y="1162"/>
                    </a:lnTo>
                    <a:lnTo>
                      <a:pt x="1057" y="1139"/>
                    </a:lnTo>
                    <a:lnTo>
                      <a:pt x="1004" y="1114"/>
                    </a:lnTo>
                    <a:lnTo>
                      <a:pt x="956" y="1085"/>
                    </a:lnTo>
                    <a:lnTo>
                      <a:pt x="914" y="1054"/>
                    </a:lnTo>
                    <a:lnTo>
                      <a:pt x="875" y="1022"/>
                    </a:lnTo>
                    <a:lnTo>
                      <a:pt x="841" y="985"/>
                    </a:lnTo>
                    <a:lnTo>
                      <a:pt x="767" y="1330"/>
                    </a:lnTo>
                    <a:lnTo>
                      <a:pt x="755" y="1370"/>
                    </a:lnTo>
                    <a:lnTo>
                      <a:pt x="739" y="1406"/>
                    </a:lnTo>
                    <a:lnTo>
                      <a:pt x="719" y="1439"/>
                    </a:lnTo>
                    <a:lnTo>
                      <a:pt x="696" y="1468"/>
                    </a:lnTo>
                    <a:lnTo>
                      <a:pt x="668" y="1493"/>
                    </a:lnTo>
                    <a:lnTo>
                      <a:pt x="639" y="1516"/>
                    </a:lnTo>
                    <a:lnTo>
                      <a:pt x="606" y="1534"/>
                    </a:lnTo>
                    <a:lnTo>
                      <a:pt x="572" y="1550"/>
                    </a:lnTo>
                    <a:lnTo>
                      <a:pt x="571" y="2882"/>
                    </a:lnTo>
                    <a:lnTo>
                      <a:pt x="567" y="2922"/>
                    </a:lnTo>
                    <a:lnTo>
                      <a:pt x="558" y="2960"/>
                    </a:lnTo>
                    <a:lnTo>
                      <a:pt x="541" y="2995"/>
                    </a:lnTo>
                    <a:lnTo>
                      <a:pt x="519" y="3026"/>
                    </a:lnTo>
                    <a:lnTo>
                      <a:pt x="491" y="3053"/>
                    </a:lnTo>
                    <a:lnTo>
                      <a:pt x="461" y="3076"/>
                    </a:lnTo>
                    <a:lnTo>
                      <a:pt x="425" y="3092"/>
                    </a:lnTo>
                    <a:lnTo>
                      <a:pt x="387" y="3102"/>
                    </a:lnTo>
                    <a:lnTo>
                      <a:pt x="347" y="3106"/>
                    </a:lnTo>
                    <a:lnTo>
                      <a:pt x="307" y="3102"/>
                    </a:lnTo>
                    <a:lnTo>
                      <a:pt x="269" y="3092"/>
                    </a:lnTo>
                    <a:lnTo>
                      <a:pt x="234" y="3076"/>
                    </a:lnTo>
                    <a:lnTo>
                      <a:pt x="202" y="3053"/>
                    </a:lnTo>
                    <a:lnTo>
                      <a:pt x="176" y="3026"/>
                    </a:lnTo>
                    <a:lnTo>
                      <a:pt x="153" y="2995"/>
                    </a:lnTo>
                    <a:lnTo>
                      <a:pt x="137" y="2960"/>
                    </a:lnTo>
                    <a:lnTo>
                      <a:pt x="126" y="2922"/>
                    </a:lnTo>
                    <a:lnTo>
                      <a:pt x="122" y="2882"/>
                    </a:lnTo>
                    <a:lnTo>
                      <a:pt x="124" y="1474"/>
                    </a:lnTo>
                    <a:lnTo>
                      <a:pt x="92" y="1444"/>
                    </a:lnTo>
                    <a:lnTo>
                      <a:pt x="64" y="1411"/>
                    </a:lnTo>
                    <a:lnTo>
                      <a:pt x="41" y="1376"/>
                    </a:lnTo>
                    <a:lnTo>
                      <a:pt x="22" y="1338"/>
                    </a:lnTo>
                    <a:lnTo>
                      <a:pt x="8" y="1299"/>
                    </a:lnTo>
                    <a:lnTo>
                      <a:pt x="1" y="1256"/>
                    </a:lnTo>
                    <a:lnTo>
                      <a:pt x="0" y="1213"/>
                    </a:lnTo>
                    <a:lnTo>
                      <a:pt x="6" y="1168"/>
                    </a:lnTo>
                    <a:lnTo>
                      <a:pt x="202" y="255"/>
                    </a:lnTo>
                    <a:lnTo>
                      <a:pt x="215" y="215"/>
                    </a:lnTo>
                    <a:lnTo>
                      <a:pt x="232" y="178"/>
                    </a:lnTo>
                    <a:lnTo>
                      <a:pt x="253" y="144"/>
                    </a:lnTo>
                    <a:lnTo>
                      <a:pt x="279" y="115"/>
                    </a:lnTo>
                    <a:lnTo>
                      <a:pt x="308" y="88"/>
                    </a:lnTo>
                    <a:lnTo>
                      <a:pt x="339" y="65"/>
                    </a:lnTo>
                    <a:lnTo>
                      <a:pt x="373" y="46"/>
                    </a:lnTo>
                    <a:lnTo>
                      <a:pt x="410" y="30"/>
                    </a:lnTo>
                    <a:lnTo>
                      <a:pt x="446" y="18"/>
                    </a:lnTo>
                    <a:lnTo>
                      <a:pt x="484" y="8"/>
                    </a:lnTo>
                    <a:lnTo>
                      <a:pt x="521" y="2"/>
                    </a:lnTo>
                    <a:lnTo>
                      <a:pt x="5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53" name="Freeform 94"/>
            <p:cNvSpPr>
              <a:spLocks noEditPoints="1"/>
            </p:cNvSpPr>
            <p:nvPr/>
          </p:nvSpPr>
          <p:spPr bwMode="auto">
            <a:xfrm>
              <a:off x="6949595" y="2586183"/>
              <a:ext cx="54081" cy="46154"/>
            </a:xfrm>
            <a:custGeom>
              <a:avLst/>
              <a:gdLst>
                <a:gd name="T0" fmla="*/ 75 w 546"/>
                <a:gd name="T1" fmla="*/ 85 h 470"/>
                <a:gd name="T2" fmla="*/ 60 w 546"/>
                <a:gd name="T3" fmla="*/ 101 h 470"/>
                <a:gd name="T4" fmla="*/ 58 w 546"/>
                <a:gd name="T5" fmla="*/ 384 h 470"/>
                <a:gd name="T6" fmla="*/ 66 w 546"/>
                <a:gd name="T7" fmla="*/ 404 h 470"/>
                <a:gd name="T8" fmla="*/ 86 w 546"/>
                <a:gd name="T9" fmla="*/ 412 h 470"/>
                <a:gd name="T10" fmla="*/ 345 w 546"/>
                <a:gd name="T11" fmla="*/ 410 h 470"/>
                <a:gd name="T12" fmla="*/ 361 w 546"/>
                <a:gd name="T13" fmla="*/ 395 h 470"/>
                <a:gd name="T14" fmla="*/ 363 w 546"/>
                <a:gd name="T15" fmla="*/ 289 h 470"/>
                <a:gd name="T16" fmla="*/ 292 w 546"/>
                <a:gd name="T17" fmla="*/ 371 h 470"/>
                <a:gd name="T18" fmla="*/ 265 w 546"/>
                <a:gd name="T19" fmla="*/ 379 h 470"/>
                <a:gd name="T20" fmla="*/ 262 w 546"/>
                <a:gd name="T21" fmla="*/ 381 h 470"/>
                <a:gd name="T22" fmla="*/ 236 w 546"/>
                <a:gd name="T23" fmla="*/ 373 h 470"/>
                <a:gd name="T24" fmla="*/ 101 w 546"/>
                <a:gd name="T25" fmla="*/ 251 h 470"/>
                <a:gd name="T26" fmla="*/ 85 w 546"/>
                <a:gd name="T27" fmla="*/ 222 h 470"/>
                <a:gd name="T28" fmla="*/ 89 w 546"/>
                <a:gd name="T29" fmla="*/ 190 h 470"/>
                <a:gd name="T30" fmla="*/ 112 w 546"/>
                <a:gd name="T31" fmla="*/ 166 h 470"/>
                <a:gd name="T32" fmla="*/ 143 w 546"/>
                <a:gd name="T33" fmla="*/ 159 h 470"/>
                <a:gd name="T34" fmla="*/ 173 w 546"/>
                <a:gd name="T35" fmla="*/ 173 h 470"/>
                <a:gd name="T36" fmla="*/ 232 w 546"/>
                <a:gd name="T37" fmla="*/ 223 h 470"/>
                <a:gd name="T38" fmla="*/ 264 w 546"/>
                <a:gd name="T39" fmla="*/ 226 h 470"/>
                <a:gd name="T40" fmla="*/ 292 w 546"/>
                <a:gd name="T41" fmla="*/ 209 h 470"/>
                <a:gd name="T42" fmla="*/ 363 w 546"/>
                <a:gd name="T43" fmla="*/ 111 h 470"/>
                <a:gd name="T44" fmla="*/ 355 w 546"/>
                <a:gd name="T45" fmla="*/ 91 h 470"/>
                <a:gd name="T46" fmla="*/ 335 w 546"/>
                <a:gd name="T47" fmla="*/ 83 h 470"/>
                <a:gd name="T48" fmla="*/ 497 w 546"/>
                <a:gd name="T49" fmla="*/ 0 h 470"/>
                <a:gd name="T50" fmla="*/ 527 w 546"/>
                <a:gd name="T51" fmla="*/ 11 h 470"/>
                <a:gd name="T52" fmla="*/ 545 w 546"/>
                <a:gd name="T53" fmla="*/ 40 h 470"/>
                <a:gd name="T54" fmla="*/ 543 w 546"/>
                <a:gd name="T55" fmla="*/ 72 h 470"/>
                <a:gd name="T56" fmla="*/ 421 w 546"/>
                <a:gd name="T57" fmla="*/ 221 h 470"/>
                <a:gd name="T58" fmla="*/ 418 w 546"/>
                <a:gd name="T59" fmla="*/ 406 h 470"/>
                <a:gd name="T60" fmla="*/ 396 w 546"/>
                <a:gd name="T61" fmla="*/ 444 h 470"/>
                <a:gd name="T62" fmla="*/ 357 w 546"/>
                <a:gd name="T63" fmla="*/ 467 h 470"/>
                <a:gd name="T64" fmla="*/ 86 w 546"/>
                <a:gd name="T65" fmla="*/ 470 h 470"/>
                <a:gd name="T66" fmla="*/ 43 w 546"/>
                <a:gd name="T67" fmla="*/ 458 h 470"/>
                <a:gd name="T68" fmla="*/ 12 w 546"/>
                <a:gd name="T69" fmla="*/ 427 h 470"/>
                <a:gd name="T70" fmla="*/ 0 w 546"/>
                <a:gd name="T71" fmla="*/ 384 h 470"/>
                <a:gd name="T72" fmla="*/ 3 w 546"/>
                <a:gd name="T73" fmla="*/ 89 h 470"/>
                <a:gd name="T74" fmla="*/ 26 w 546"/>
                <a:gd name="T75" fmla="*/ 51 h 470"/>
                <a:gd name="T76" fmla="*/ 63 w 546"/>
                <a:gd name="T77" fmla="*/ 28 h 470"/>
                <a:gd name="T78" fmla="*/ 335 w 546"/>
                <a:gd name="T79" fmla="*/ 25 h 470"/>
                <a:gd name="T80" fmla="*/ 378 w 546"/>
                <a:gd name="T81" fmla="*/ 38 h 470"/>
                <a:gd name="T82" fmla="*/ 409 w 546"/>
                <a:gd name="T83" fmla="*/ 70 h 470"/>
                <a:gd name="T84" fmla="*/ 465 w 546"/>
                <a:gd name="T85" fmla="*/ 7 h 470"/>
                <a:gd name="T86" fmla="*/ 497 w 546"/>
                <a:gd name="T87" fmla="*/ 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70">
                  <a:moveTo>
                    <a:pt x="86" y="83"/>
                  </a:moveTo>
                  <a:lnTo>
                    <a:pt x="75" y="85"/>
                  </a:lnTo>
                  <a:lnTo>
                    <a:pt x="66" y="91"/>
                  </a:lnTo>
                  <a:lnTo>
                    <a:pt x="60" y="101"/>
                  </a:lnTo>
                  <a:lnTo>
                    <a:pt x="58" y="111"/>
                  </a:lnTo>
                  <a:lnTo>
                    <a:pt x="58" y="384"/>
                  </a:lnTo>
                  <a:lnTo>
                    <a:pt x="60" y="395"/>
                  </a:lnTo>
                  <a:lnTo>
                    <a:pt x="66" y="404"/>
                  </a:lnTo>
                  <a:lnTo>
                    <a:pt x="75" y="410"/>
                  </a:lnTo>
                  <a:lnTo>
                    <a:pt x="86" y="412"/>
                  </a:lnTo>
                  <a:lnTo>
                    <a:pt x="335" y="412"/>
                  </a:lnTo>
                  <a:lnTo>
                    <a:pt x="345" y="410"/>
                  </a:lnTo>
                  <a:lnTo>
                    <a:pt x="355" y="404"/>
                  </a:lnTo>
                  <a:lnTo>
                    <a:pt x="361" y="395"/>
                  </a:lnTo>
                  <a:lnTo>
                    <a:pt x="363" y="384"/>
                  </a:lnTo>
                  <a:lnTo>
                    <a:pt x="363" y="289"/>
                  </a:lnTo>
                  <a:lnTo>
                    <a:pt x="302" y="361"/>
                  </a:lnTo>
                  <a:lnTo>
                    <a:pt x="292" y="371"/>
                  </a:lnTo>
                  <a:lnTo>
                    <a:pt x="279" y="377"/>
                  </a:lnTo>
                  <a:lnTo>
                    <a:pt x="265" y="379"/>
                  </a:lnTo>
                  <a:lnTo>
                    <a:pt x="264" y="379"/>
                  </a:lnTo>
                  <a:lnTo>
                    <a:pt x="262" y="381"/>
                  </a:lnTo>
                  <a:lnTo>
                    <a:pt x="249" y="378"/>
                  </a:lnTo>
                  <a:lnTo>
                    <a:pt x="236" y="373"/>
                  </a:lnTo>
                  <a:lnTo>
                    <a:pt x="225" y="366"/>
                  </a:lnTo>
                  <a:lnTo>
                    <a:pt x="101" y="251"/>
                  </a:lnTo>
                  <a:lnTo>
                    <a:pt x="91" y="237"/>
                  </a:lnTo>
                  <a:lnTo>
                    <a:pt x="85" y="222"/>
                  </a:lnTo>
                  <a:lnTo>
                    <a:pt x="84" y="206"/>
                  </a:lnTo>
                  <a:lnTo>
                    <a:pt x="89" y="190"/>
                  </a:lnTo>
                  <a:lnTo>
                    <a:pt x="98" y="176"/>
                  </a:lnTo>
                  <a:lnTo>
                    <a:pt x="112" y="166"/>
                  </a:lnTo>
                  <a:lnTo>
                    <a:pt x="127" y="159"/>
                  </a:lnTo>
                  <a:lnTo>
                    <a:pt x="143" y="159"/>
                  </a:lnTo>
                  <a:lnTo>
                    <a:pt x="159" y="164"/>
                  </a:lnTo>
                  <a:lnTo>
                    <a:pt x="173" y="173"/>
                  </a:lnTo>
                  <a:lnTo>
                    <a:pt x="218" y="214"/>
                  </a:lnTo>
                  <a:lnTo>
                    <a:pt x="232" y="223"/>
                  </a:lnTo>
                  <a:lnTo>
                    <a:pt x="248" y="227"/>
                  </a:lnTo>
                  <a:lnTo>
                    <a:pt x="264" y="226"/>
                  </a:lnTo>
                  <a:lnTo>
                    <a:pt x="279" y="220"/>
                  </a:lnTo>
                  <a:lnTo>
                    <a:pt x="292" y="209"/>
                  </a:lnTo>
                  <a:lnTo>
                    <a:pt x="363" y="124"/>
                  </a:lnTo>
                  <a:lnTo>
                    <a:pt x="363" y="111"/>
                  </a:lnTo>
                  <a:lnTo>
                    <a:pt x="361" y="101"/>
                  </a:lnTo>
                  <a:lnTo>
                    <a:pt x="355" y="91"/>
                  </a:lnTo>
                  <a:lnTo>
                    <a:pt x="345" y="85"/>
                  </a:lnTo>
                  <a:lnTo>
                    <a:pt x="335" y="83"/>
                  </a:lnTo>
                  <a:lnTo>
                    <a:pt x="86" y="83"/>
                  </a:lnTo>
                  <a:close/>
                  <a:moveTo>
                    <a:pt x="497" y="0"/>
                  </a:moveTo>
                  <a:lnTo>
                    <a:pt x="513" y="3"/>
                  </a:lnTo>
                  <a:lnTo>
                    <a:pt x="527" y="11"/>
                  </a:lnTo>
                  <a:lnTo>
                    <a:pt x="539" y="24"/>
                  </a:lnTo>
                  <a:lnTo>
                    <a:pt x="545" y="40"/>
                  </a:lnTo>
                  <a:lnTo>
                    <a:pt x="546" y="56"/>
                  </a:lnTo>
                  <a:lnTo>
                    <a:pt x="543" y="72"/>
                  </a:lnTo>
                  <a:lnTo>
                    <a:pt x="533" y="87"/>
                  </a:lnTo>
                  <a:lnTo>
                    <a:pt x="421" y="221"/>
                  </a:lnTo>
                  <a:lnTo>
                    <a:pt x="421" y="384"/>
                  </a:lnTo>
                  <a:lnTo>
                    <a:pt x="418" y="406"/>
                  </a:lnTo>
                  <a:lnTo>
                    <a:pt x="409" y="427"/>
                  </a:lnTo>
                  <a:lnTo>
                    <a:pt x="396" y="444"/>
                  </a:lnTo>
                  <a:lnTo>
                    <a:pt x="378" y="458"/>
                  </a:lnTo>
                  <a:lnTo>
                    <a:pt x="357" y="467"/>
                  </a:lnTo>
                  <a:lnTo>
                    <a:pt x="335" y="470"/>
                  </a:lnTo>
                  <a:lnTo>
                    <a:pt x="86" y="470"/>
                  </a:lnTo>
                  <a:lnTo>
                    <a:pt x="63" y="467"/>
                  </a:lnTo>
                  <a:lnTo>
                    <a:pt x="43" y="458"/>
                  </a:lnTo>
                  <a:lnTo>
                    <a:pt x="26" y="444"/>
                  </a:lnTo>
                  <a:lnTo>
                    <a:pt x="12" y="427"/>
                  </a:lnTo>
                  <a:lnTo>
                    <a:pt x="3" y="406"/>
                  </a:lnTo>
                  <a:lnTo>
                    <a:pt x="0" y="384"/>
                  </a:lnTo>
                  <a:lnTo>
                    <a:pt x="0" y="111"/>
                  </a:lnTo>
                  <a:lnTo>
                    <a:pt x="3" y="89"/>
                  </a:lnTo>
                  <a:lnTo>
                    <a:pt x="12" y="68"/>
                  </a:lnTo>
                  <a:lnTo>
                    <a:pt x="26" y="51"/>
                  </a:lnTo>
                  <a:lnTo>
                    <a:pt x="43" y="37"/>
                  </a:lnTo>
                  <a:lnTo>
                    <a:pt x="63" y="28"/>
                  </a:lnTo>
                  <a:lnTo>
                    <a:pt x="86" y="25"/>
                  </a:lnTo>
                  <a:lnTo>
                    <a:pt x="335" y="25"/>
                  </a:lnTo>
                  <a:lnTo>
                    <a:pt x="358" y="28"/>
                  </a:lnTo>
                  <a:lnTo>
                    <a:pt x="378" y="38"/>
                  </a:lnTo>
                  <a:lnTo>
                    <a:pt x="396" y="52"/>
                  </a:lnTo>
                  <a:lnTo>
                    <a:pt x="409" y="70"/>
                  </a:lnTo>
                  <a:lnTo>
                    <a:pt x="452" y="19"/>
                  </a:lnTo>
                  <a:lnTo>
                    <a:pt x="465" y="7"/>
                  </a:lnTo>
                  <a:lnTo>
                    <a:pt x="480" y="1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88" name="Group 287"/>
            <p:cNvGrpSpPr/>
            <p:nvPr/>
          </p:nvGrpSpPr>
          <p:grpSpPr>
            <a:xfrm>
              <a:off x="5407728" y="2146307"/>
              <a:ext cx="1613656" cy="2061931"/>
              <a:chOff x="3814763" y="1249363"/>
              <a:chExt cx="3725863" cy="4760913"/>
            </a:xfrm>
          </p:grpSpPr>
          <p:sp>
            <p:nvSpPr>
              <p:cNvPr id="289" name="Freeform 65"/>
              <p:cNvSpPr>
                <a:spLocks/>
              </p:cNvSpPr>
              <p:nvPr/>
            </p:nvSpPr>
            <p:spPr bwMode="auto">
              <a:xfrm>
                <a:off x="7169151" y="2298700"/>
                <a:ext cx="371475" cy="2217738"/>
              </a:xfrm>
              <a:custGeom>
                <a:avLst/>
                <a:gdLst>
                  <a:gd name="T0" fmla="*/ 161 w 234"/>
                  <a:gd name="T1" fmla="*/ 0 h 1397"/>
                  <a:gd name="T2" fmla="*/ 234 w 234"/>
                  <a:gd name="T3" fmla="*/ 0 h 1397"/>
                  <a:gd name="T4" fmla="*/ 234 w 234"/>
                  <a:gd name="T5" fmla="*/ 1255 h 1397"/>
                  <a:gd name="T6" fmla="*/ 0 w 234"/>
                  <a:gd name="T7" fmla="*/ 1397 h 1397"/>
                  <a:gd name="T8" fmla="*/ 0 w 234"/>
                  <a:gd name="T9" fmla="*/ 70 h 1397"/>
                  <a:gd name="T10" fmla="*/ 161 w 234"/>
                  <a:gd name="T11" fmla="*/ 0 h 1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1397">
                    <a:moveTo>
                      <a:pt x="161" y="0"/>
                    </a:moveTo>
                    <a:lnTo>
                      <a:pt x="234" y="0"/>
                    </a:lnTo>
                    <a:lnTo>
                      <a:pt x="234" y="1255"/>
                    </a:lnTo>
                    <a:lnTo>
                      <a:pt x="0" y="1397"/>
                    </a:lnTo>
                    <a:lnTo>
                      <a:pt x="0" y="70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0" name="Freeform 66"/>
              <p:cNvSpPr>
                <a:spLocks/>
              </p:cNvSpPr>
              <p:nvPr/>
            </p:nvSpPr>
            <p:spPr bwMode="auto">
              <a:xfrm>
                <a:off x="6797676" y="2298700"/>
                <a:ext cx="371475" cy="2217738"/>
              </a:xfrm>
              <a:custGeom>
                <a:avLst/>
                <a:gdLst>
                  <a:gd name="T0" fmla="*/ 0 w 234"/>
                  <a:gd name="T1" fmla="*/ 0 h 1397"/>
                  <a:gd name="T2" fmla="*/ 74 w 234"/>
                  <a:gd name="T3" fmla="*/ 0 h 1397"/>
                  <a:gd name="T4" fmla="*/ 234 w 234"/>
                  <a:gd name="T5" fmla="*/ 70 h 1397"/>
                  <a:gd name="T6" fmla="*/ 234 w 234"/>
                  <a:gd name="T7" fmla="*/ 1397 h 1397"/>
                  <a:gd name="T8" fmla="*/ 0 w 234"/>
                  <a:gd name="T9" fmla="*/ 1255 h 1397"/>
                  <a:gd name="T10" fmla="*/ 0 w 234"/>
                  <a:gd name="T11" fmla="*/ 0 h 1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1397">
                    <a:moveTo>
                      <a:pt x="0" y="0"/>
                    </a:moveTo>
                    <a:lnTo>
                      <a:pt x="74" y="0"/>
                    </a:lnTo>
                    <a:lnTo>
                      <a:pt x="234" y="70"/>
                    </a:lnTo>
                    <a:lnTo>
                      <a:pt x="234" y="1397"/>
                    </a:lnTo>
                    <a:lnTo>
                      <a:pt x="0" y="125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1" name="Freeform 67"/>
              <p:cNvSpPr>
                <a:spLocks/>
              </p:cNvSpPr>
              <p:nvPr/>
            </p:nvSpPr>
            <p:spPr bwMode="auto">
              <a:xfrm>
                <a:off x="6797676" y="2112963"/>
                <a:ext cx="742950" cy="369888"/>
              </a:xfrm>
              <a:custGeom>
                <a:avLst/>
                <a:gdLst>
                  <a:gd name="T0" fmla="*/ 234 w 468"/>
                  <a:gd name="T1" fmla="*/ 0 h 233"/>
                  <a:gd name="T2" fmla="*/ 468 w 468"/>
                  <a:gd name="T3" fmla="*/ 117 h 233"/>
                  <a:gd name="T4" fmla="*/ 234 w 468"/>
                  <a:gd name="T5" fmla="*/ 233 h 233"/>
                  <a:gd name="T6" fmla="*/ 0 w 468"/>
                  <a:gd name="T7" fmla="*/ 117 h 233"/>
                  <a:gd name="T8" fmla="*/ 234 w 468"/>
                  <a:gd name="T9" fmla="*/ 0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8" h="233">
                    <a:moveTo>
                      <a:pt x="234" y="0"/>
                    </a:moveTo>
                    <a:lnTo>
                      <a:pt x="468" y="117"/>
                    </a:lnTo>
                    <a:lnTo>
                      <a:pt x="234" y="233"/>
                    </a:lnTo>
                    <a:lnTo>
                      <a:pt x="0" y="117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2" name="Freeform 68"/>
              <p:cNvSpPr>
                <a:spLocks/>
              </p:cNvSpPr>
              <p:nvPr/>
            </p:nvSpPr>
            <p:spPr bwMode="auto">
              <a:xfrm>
                <a:off x="6570663" y="2844800"/>
                <a:ext cx="373063" cy="1930400"/>
              </a:xfrm>
              <a:custGeom>
                <a:avLst/>
                <a:gdLst>
                  <a:gd name="T0" fmla="*/ 161 w 235"/>
                  <a:gd name="T1" fmla="*/ 0 h 1216"/>
                  <a:gd name="T2" fmla="*/ 235 w 235"/>
                  <a:gd name="T3" fmla="*/ 0 h 1216"/>
                  <a:gd name="T4" fmla="*/ 235 w 235"/>
                  <a:gd name="T5" fmla="*/ 1076 h 1216"/>
                  <a:gd name="T6" fmla="*/ 0 w 235"/>
                  <a:gd name="T7" fmla="*/ 1216 h 1216"/>
                  <a:gd name="T8" fmla="*/ 0 w 235"/>
                  <a:gd name="T9" fmla="*/ 72 h 1216"/>
                  <a:gd name="T10" fmla="*/ 161 w 235"/>
                  <a:gd name="T11" fmla="*/ 0 h 1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1216">
                    <a:moveTo>
                      <a:pt x="161" y="0"/>
                    </a:moveTo>
                    <a:lnTo>
                      <a:pt x="235" y="0"/>
                    </a:lnTo>
                    <a:lnTo>
                      <a:pt x="235" y="1076"/>
                    </a:lnTo>
                    <a:lnTo>
                      <a:pt x="0" y="1216"/>
                    </a:lnTo>
                    <a:lnTo>
                      <a:pt x="0" y="72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3" name="Freeform 69"/>
              <p:cNvSpPr>
                <a:spLocks/>
              </p:cNvSpPr>
              <p:nvPr/>
            </p:nvSpPr>
            <p:spPr bwMode="auto">
              <a:xfrm>
                <a:off x="6199188" y="2844800"/>
                <a:ext cx="371475" cy="1930400"/>
              </a:xfrm>
              <a:custGeom>
                <a:avLst/>
                <a:gdLst>
                  <a:gd name="T0" fmla="*/ 0 w 234"/>
                  <a:gd name="T1" fmla="*/ 0 h 1216"/>
                  <a:gd name="T2" fmla="*/ 74 w 234"/>
                  <a:gd name="T3" fmla="*/ 0 h 1216"/>
                  <a:gd name="T4" fmla="*/ 234 w 234"/>
                  <a:gd name="T5" fmla="*/ 72 h 1216"/>
                  <a:gd name="T6" fmla="*/ 234 w 234"/>
                  <a:gd name="T7" fmla="*/ 1216 h 1216"/>
                  <a:gd name="T8" fmla="*/ 0 w 234"/>
                  <a:gd name="T9" fmla="*/ 1076 h 1216"/>
                  <a:gd name="T10" fmla="*/ 0 w 234"/>
                  <a:gd name="T11" fmla="*/ 0 h 1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1216">
                    <a:moveTo>
                      <a:pt x="0" y="0"/>
                    </a:moveTo>
                    <a:lnTo>
                      <a:pt x="74" y="0"/>
                    </a:lnTo>
                    <a:lnTo>
                      <a:pt x="234" y="72"/>
                    </a:lnTo>
                    <a:lnTo>
                      <a:pt x="234" y="1216"/>
                    </a:lnTo>
                    <a:lnTo>
                      <a:pt x="0" y="10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4" name="Freeform 70"/>
              <p:cNvSpPr>
                <a:spLocks/>
              </p:cNvSpPr>
              <p:nvPr/>
            </p:nvSpPr>
            <p:spPr bwMode="auto">
              <a:xfrm>
                <a:off x="6199188" y="2660650"/>
                <a:ext cx="744538" cy="369888"/>
              </a:xfrm>
              <a:custGeom>
                <a:avLst/>
                <a:gdLst>
                  <a:gd name="T0" fmla="*/ 234 w 469"/>
                  <a:gd name="T1" fmla="*/ 0 h 233"/>
                  <a:gd name="T2" fmla="*/ 469 w 469"/>
                  <a:gd name="T3" fmla="*/ 116 h 233"/>
                  <a:gd name="T4" fmla="*/ 234 w 469"/>
                  <a:gd name="T5" fmla="*/ 233 h 233"/>
                  <a:gd name="T6" fmla="*/ 0 w 469"/>
                  <a:gd name="T7" fmla="*/ 116 h 233"/>
                  <a:gd name="T8" fmla="*/ 234 w 469"/>
                  <a:gd name="T9" fmla="*/ 0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9" h="233">
                    <a:moveTo>
                      <a:pt x="234" y="0"/>
                    </a:moveTo>
                    <a:lnTo>
                      <a:pt x="469" y="116"/>
                    </a:lnTo>
                    <a:lnTo>
                      <a:pt x="234" y="233"/>
                    </a:lnTo>
                    <a:lnTo>
                      <a:pt x="0" y="116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5" name="Freeform 71"/>
              <p:cNvSpPr>
                <a:spLocks/>
              </p:cNvSpPr>
              <p:nvPr/>
            </p:nvSpPr>
            <p:spPr bwMode="auto">
              <a:xfrm>
                <a:off x="5973763" y="3368675"/>
                <a:ext cx="373063" cy="1727200"/>
              </a:xfrm>
              <a:custGeom>
                <a:avLst/>
                <a:gdLst>
                  <a:gd name="T0" fmla="*/ 161 w 235"/>
                  <a:gd name="T1" fmla="*/ 0 h 1088"/>
                  <a:gd name="T2" fmla="*/ 235 w 235"/>
                  <a:gd name="T3" fmla="*/ 0 h 1088"/>
                  <a:gd name="T4" fmla="*/ 235 w 235"/>
                  <a:gd name="T5" fmla="*/ 948 h 1088"/>
                  <a:gd name="T6" fmla="*/ 0 w 235"/>
                  <a:gd name="T7" fmla="*/ 1088 h 1088"/>
                  <a:gd name="T8" fmla="*/ 0 w 235"/>
                  <a:gd name="T9" fmla="*/ 71 h 1088"/>
                  <a:gd name="T10" fmla="*/ 161 w 235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1088">
                    <a:moveTo>
                      <a:pt x="161" y="0"/>
                    </a:moveTo>
                    <a:lnTo>
                      <a:pt x="235" y="0"/>
                    </a:lnTo>
                    <a:lnTo>
                      <a:pt x="235" y="948"/>
                    </a:lnTo>
                    <a:lnTo>
                      <a:pt x="0" y="1088"/>
                    </a:lnTo>
                    <a:lnTo>
                      <a:pt x="0" y="71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6" name="Freeform 72"/>
              <p:cNvSpPr>
                <a:spLocks/>
              </p:cNvSpPr>
              <p:nvPr/>
            </p:nvSpPr>
            <p:spPr bwMode="auto">
              <a:xfrm>
                <a:off x="5603876" y="3368675"/>
                <a:ext cx="369888" cy="1727200"/>
              </a:xfrm>
              <a:custGeom>
                <a:avLst/>
                <a:gdLst>
                  <a:gd name="T0" fmla="*/ 0 w 233"/>
                  <a:gd name="T1" fmla="*/ 0 h 1088"/>
                  <a:gd name="T2" fmla="*/ 74 w 233"/>
                  <a:gd name="T3" fmla="*/ 0 h 1088"/>
                  <a:gd name="T4" fmla="*/ 233 w 233"/>
                  <a:gd name="T5" fmla="*/ 71 h 1088"/>
                  <a:gd name="T6" fmla="*/ 233 w 233"/>
                  <a:gd name="T7" fmla="*/ 1088 h 1088"/>
                  <a:gd name="T8" fmla="*/ 0 w 233"/>
                  <a:gd name="T9" fmla="*/ 948 h 1088"/>
                  <a:gd name="T10" fmla="*/ 0 w 233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3" h="1088">
                    <a:moveTo>
                      <a:pt x="0" y="0"/>
                    </a:moveTo>
                    <a:lnTo>
                      <a:pt x="74" y="0"/>
                    </a:lnTo>
                    <a:lnTo>
                      <a:pt x="233" y="71"/>
                    </a:lnTo>
                    <a:lnTo>
                      <a:pt x="233" y="1088"/>
                    </a:lnTo>
                    <a:lnTo>
                      <a:pt x="0" y="9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7" name="Freeform 73"/>
              <p:cNvSpPr>
                <a:spLocks/>
              </p:cNvSpPr>
              <p:nvPr/>
            </p:nvSpPr>
            <p:spPr bwMode="auto">
              <a:xfrm>
                <a:off x="5603876" y="3182938"/>
                <a:ext cx="742950" cy="371475"/>
              </a:xfrm>
              <a:custGeom>
                <a:avLst/>
                <a:gdLst>
                  <a:gd name="T0" fmla="*/ 233 w 468"/>
                  <a:gd name="T1" fmla="*/ 0 h 234"/>
                  <a:gd name="T2" fmla="*/ 468 w 468"/>
                  <a:gd name="T3" fmla="*/ 117 h 234"/>
                  <a:gd name="T4" fmla="*/ 233 w 468"/>
                  <a:gd name="T5" fmla="*/ 234 h 234"/>
                  <a:gd name="T6" fmla="*/ 0 w 468"/>
                  <a:gd name="T7" fmla="*/ 117 h 234"/>
                  <a:gd name="T8" fmla="*/ 233 w 468"/>
                  <a:gd name="T9" fmla="*/ 0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8" h="234">
                    <a:moveTo>
                      <a:pt x="233" y="0"/>
                    </a:moveTo>
                    <a:lnTo>
                      <a:pt x="468" y="117"/>
                    </a:lnTo>
                    <a:lnTo>
                      <a:pt x="233" y="234"/>
                    </a:lnTo>
                    <a:lnTo>
                      <a:pt x="0" y="117"/>
                    </a:lnTo>
                    <a:lnTo>
                      <a:pt x="233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8" name="Freeform 74"/>
              <p:cNvSpPr>
                <a:spLocks/>
              </p:cNvSpPr>
              <p:nvPr/>
            </p:nvSpPr>
            <p:spPr bwMode="auto">
              <a:xfrm>
                <a:off x="5400676" y="3938588"/>
                <a:ext cx="373063" cy="1457325"/>
              </a:xfrm>
              <a:custGeom>
                <a:avLst/>
                <a:gdLst>
                  <a:gd name="T0" fmla="*/ 161 w 235"/>
                  <a:gd name="T1" fmla="*/ 0 h 918"/>
                  <a:gd name="T2" fmla="*/ 235 w 235"/>
                  <a:gd name="T3" fmla="*/ 0 h 918"/>
                  <a:gd name="T4" fmla="*/ 235 w 235"/>
                  <a:gd name="T5" fmla="*/ 778 h 918"/>
                  <a:gd name="T6" fmla="*/ 0 w 235"/>
                  <a:gd name="T7" fmla="*/ 918 h 918"/>
                  <a:gd name="T8" fmla="*/ 0 w 235"/>
                  <a:gd name="T9" fmla="*/ 70 h 918"/>
                  <a:gd name="T10" fmla="*/ 161 w 235"/>
                  <a:gd name="T11" fmla="*/ 0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918">
                    <a:moveTo>
                      <a:pt x="161" y="0"/>
                    </a:moveTo>
                    <a:lnTo>
                      <a:pt x="235" y="0"/>
                    </a:lnTo>
                    <a:lnTo>
                      <a:pt x="235" y="778"/>
                    </a:lnTo>
                    <a:lnTo>
                      <a:pt x="0" y="918"/>
                    </a:lnTo>
                    <a:lnTo>
                      <a:pt x="0" y="70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9" name="Freeform 75"/>
              <p:cNvSpPr>
                <a:spLocks/>
              </p:cNvSpPr>
              <p:nvPr/>
            </p:nvSpPr>
            <p:spPr bwMode="auto">
              <a:xfrm>
                <a:off x="5030788" y="3938588"/>
                <a:ext cx="369888" cy="1457325"/>
              </a:xfrm>
              <a:custGeom>
                <a:avLst/>
                <a:gdLst>
                  <a:gd name="T0" fmla="*/ 0 w 233"/>
                  <a:gd name="T1" fmla="*/ 0 h 918"/>
                  <a:gd name="T2" fmla="*/ 73 w 233"/>
                  <a:gd name="T3" fmla="*/ 0 h 918"/>
                  <a:gd name="T4" fmla="*/ 233 w 233"/>
                  <a:gd name="T5" fmla="*/ 70 h 918"/>
                  <a:gd name="T6" fmla="*/ 233 w 233"/>
                  <a:gd name="T7" fmla="*/ 918 h 918"/>
                  <a:gd name="T8" fmla="*/ 0 w 233"/>
                  <a:gd name="T9" fmla="*/ 778 h 918"/>
                  <a:gd name="T10" fmla="*/ 0 w 233"/>
                  <a:gd name="T11" fmla="*/ 0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3" h="918">
                    <a:moveTo>
                      <a:pt x="0" y="0"/>
                    </a:moveTo>
                    <a:lnTo>
                      <a:pt x="73" y="0"/>
                    </a:lnTo>
                    <a:lnTo>
                      <a:pt x="233" y="70"/>
                    </a:lnTo>
                    <a:lnTo>
                      <a:pt x="233" y="918"/>
                    </a:lnTo>
                    <a:lnTo>
                      <a:pt x="0" y="7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0" name="Freeform 76"/>
              <p:cNvSpPr>
                <a:spLocks/>
              </p:cNvSpPr>
              <p:nvPr/>
            </p:nvSpPr>
            <p:spPr bwMode="auto">
              <a:xfrm>
                <a:off x="5030788" y="3752850"/>
                <a:ext cx="742950" cy="369888"/>
              </a:xfrm>
              <a:custGeom>
                <a:avLst/>
                <a:gdLst>
                  <a:gd name="T0" fmla="*/ 233 w 468"/>
                  <a:gd name="T1" fmla="*/ 0 h 233"/>
                  <a:gd name="T2" fmla="*/ 468 w 468"/>
                  <a:gd name="T3" fmla="*/ 117 h 233"/>
                  <a:gd name="T4" fmla="*/ 233 w 468"/>
                  <a:gd name="T5" fmla="*/ 233 h 233"/>
                  <a:gd name="T6" fmla="*/ 0 w 468"/>
                  <a:gd name="T7" fmla="*/ 117 h 233"/>
                  <a:gd name="T8" fmla="*/ 233 w 468"/>
                  <a:gd name="T9" fmla="*/ 0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8" h="233">
                    <a:moveTo>
                      <a:pt x="233" y="0"/>
                    </a:moveTo>
                    <a:lnTo>
                      <a:pt x="468" y="117"/>
                    </a:lnTo>
                    <a:lnTo>
                      <a:pt x="233" y="233"/>
                    </a:lnTo>
                    <a:lnTo>
                      <a:pt x="0" y="117"/>
                    </a:lnTo>
                    <a:lnTo>
                      <a:pt x="23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1" name="Freeform 77"/>
              <p:cNvSpPr>
                <a:spLocks/>
              </p:cNvSpPr>
              <p:nvPr/>
            </p:nvSpPr>
            <p:spPr bwMode="auto">
              <a:xfrm>
                <a:off x="4805363" y="4435475"/>
                <a:ext cx="371475" cy="1285875"/>
              </a:xfrm>
              <a:custGeom>
                <a:avLst/>
                <a:gdLst>
                  <a:gd name="T0" fmla="*/ 161 w 234"/>
                  <a:gd name="T1" fmla="*/ 0 h 810"/>
                  <a:gd name="T2" fmla="*/ 234 w 234"/>
                  <a:gd name="T3" fmla="*/ 0 h 810"/>
                  <a:gd name="T4" fmla="*/ 234 w 234"/>
                  <a:gd name="T5" fmla="*/ 668 h 810"/>
                  <a:gd name="T6" fmla="*/ 0 w 234"/>
                  <a:gd name="T7" fmla="*/ 810 h 810"/>
                  <a:gd name="T8" fmla="*/ 0 w 234"/>
                  <a:gd name="T9" fmla="*/ 71 h 810"/>
                  <a:gd name="T10" fmla="*/ 161 w 234"/>
                  <a:gd name="T11" fmla="*/ 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810">
                    <a:moveTo>
                      <a:pt x="161" y="0"/>
                    </a:moveTo>
                    <a:lnTo>
                      <a:pt x="234" y="0"/>
                    </a:lnTo>
                    <a:lnTo>
                      <a:pt x="234" y="668"/>
                    </a:lnTo>
                    <a:lnTo>
                      <a:pt x="0" y="810"/>
                    </a:lnTo>
                    <a:lnTo>
                      <a:pt x="0" y="71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2" name="Freeform 78"/>
              <p:cNvSpPr>
                <a:spLocks/>
              </p:cNvSpPr>
              <p:nvPr/>
            </p:nvSpPr>
            <p:spPr bwMode="auto">
              <a:xfrm>
                <a:off x="4433888" y="4435475"/>
                <a:ext cx="371475" cy="1285875"/>
              </a:xfrm>
              <a:custGeom>
                <a:avLst/>
                <a:gdLst>
                  <a:gd name="T0" fmla="*/ 0 w 234"/>
                  <a:gd name="T1" fmla="*/ 0 h 810"/>
                  <a:gd name="T2" fmla="*/ 74 w 234"/>
                  <a:gd name="T3" fmla="*/ 0 h 810"/>
                  <a:gd name="T4" fmla="*/ 234 w 234"/>
                  <a:gd name="T5" fmla="*/ 71 h 810"/>
                  <a:gd name="T6" fmla="*/ 234 w 234"/>
                  <a:gd name="T7" fmla="*/ 810 h 810"/>
                  <a:gd name="T8" fmla="*/ 0 w 234"/>
                  <a:gd name="T9" fmla="*/ 668 h 810"/>
                  <a:gd name="T10" fmla="*/ 0 w 234"/>
                  <a:gd name="T11" fmla="*/ 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810">
                    <a:moveTo>
                      <a:pt x="0" y="0"/>
                    </a:moveTo>
                    <a:lnTo>
                      <a:pt x="74" y="0"/>
                    </a:lnTo>
                    <a:lnTo>
                      <a:pt x="234" y="71"/>
                    </a:lnTo>
                    <a:lnTo>
                      <a:pt x="234" y="810"/>
                    </a:lnTo>
                    <a:lnTo>
                      <a:pt x="0" y="6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3" name="Freeform 79"/>
              <p:cNvSpPr>
                <a:spLocks/>
              </p:cNvSpPr>
              <p:nvPr/>
            </p:nvSpPr>
            <p:spPr bwMode="auto">
              <a:xfrm>
                <a:off x="4433888" y="4251325"/>
                <a:ext cx="742950" cy="369888"/>
              </a:xfrm>
              <a:custGeom>
                <a:avLst/>
                <a:gdLst>
                  <a:gd name="T0" fmla="*/ 234 w 468"/>
                  <a:gd name="T1" fmla="*/ 0 h 233"/>
                  <a:gd name="T2" fmla="*/ 468 w 468"/>
                  <a:gd name="T3" fmla="*/ 116 h 233"/>
                  <a:gd name="T4" fmla="*/ 234 w 468"/>
                  <a:gd name="T5" fmla="*/ 233 h 233"/>
                  <a:gd name="T6" fmla="*/ 0 w 468"/>
                  <a:gd name="T7" fmla="*/ 116 h 233"/>
                  <a:gd name="T8" fmla="*/ 234 w 468"/>
                  <a:gd name="T9" fmla="*/ 0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8" h="233">
                    <a:moveTo>
                      <a:pt x="234" y="0"/>
                    </a:moveTo>
                    <a:lnTo>
                      <a:pt x="468" y="116"/>
                    </a:lnTo>
                    <a:lnTo>
                      <a:pt x="234" y="233"/>
                    </a:lnTo>
                    <a:lnTo>
                      <a:pt x="0" y="116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4" name="Freeform 80"/>
              <p:cNvSpPr>
                <a:spLocks/>
              </p:cNvSpPr>
              <p:nvPr/>
            </p:nvSpPr>
            <p:spPr bwMode="auto">
              <a:xfrm>
                <a:off x="4213226" y="4932363"/>
                <a:ext cx="371475" cy="1077913"/>
              </a:xfrm>
              <a:custGeom>
                <a:avLst/>
                <a:gdLst>
                  <a:gd name="T0" fmla="*/ 160 w 234"/>
                  <a:gd name="T1" fmla="*/ 0 h 679"/>
                  <a:gd name="T2" fmla="*/ 234 w 234"/>
                  <a:gd name="T3" fmla="*/ 0 h 679"/>
                  <a:gd name="T4" fmla="*/ 234 w 234"/>
                  <a:gd name="T5" fmla="*/ 537 h 679"/>
                  <a:gd name="T6" fmla="*/ 0 w 234"/>
                  <a:gd name="T7" fmla="*/ 679 h 679"/>
                  <a:gd name="T8" fmla="*/ 0 w 234"/>
                  <a:gd name="T9" fmla="*/ 72 h 679"/>
                  <a:gd name="T10" fmla="*/ 160 w 234"/>
                  <a:gd name="T11" fmla="*/ 0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679">
                    <a:moveTo>
                      <a:pt x="160" y="0"/>
                    </a:moveTo>
                    <a:lnTo>
                      <a:pt x="234" y="0"/>
                    </a:lnTo>
                    <a:lnTo>
                      <a:pt x="234" y="537"/>
                    </a:lnTo>
                    <a:lnTo>
                      <a:pt x="0" y="679"/>
                    </a:lnTo>
                    <a:lnTo>
                      <a:pt x="0" y="72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chemeClr val="bg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5" name="Freeform 81"/>
              <p:cNvSpPr>
                <a:spLocks/>
              </p:cNvSpPr>
              <p:nvPr/>
            </p:nvSpPr>
            <p:spPr bwMode="auto">
              <a:xfrm>
                <a:off x="3840163" y="4932363"/>
                <a:ext cx="373063" cy="1077913"/>
              </a:xfrm>
              <a:custGeom>
                <a:avLst/>
                <a:gdLst>
                  <a:gd name="T0" fmla="*/ 0 w 235"/>
                  <a:gd name="T1" fmla="*/ 0 h 679"/>
                  <a:gd name="T2" fmla="*/ 74 w 235"/>
                  <a:gd name="T3" fmla="*/ 0 h 679"/>
                  <a:gd name="T4" fmla="*/ 235 w 235"/>
                  <a:gd name="T5" fmla="*/ 72 h 679"/>
                  <a:gd name="T6" fmla="*/ 235 w 235"/>
                  <a:gd name="T7" fmla="*/ 679 h 679"/>
                  <a:gd name="T8" fmla="*/ 0 w 235"/>
                  <a:gd name="T9" fmla="*/ 537 h 679"/>
                  <a:gd name="T10" fmla="*/ 0 w 235"/>
                  <a:gd name="T11" fmla="*/ 0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679">
                    <a:moveTo>
                      <a:pt x="0" y="0"/>
                    </a:moveTo>
                    <a:lnTo>
                      <a:pt x="74" y="0"/>
                    </a:lnTo>
                    <a:lnTo>
                      <a:pt x="235" y="72"/>
                    </a:lnTo>
                    <a:lnTo>
                      <a:pt x="235" y="679"/>
                    </a:lnTo>
                    <a:lnTo>
                      <a:pt x="0" y="5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6" name="Freeform 82"/>
              <p:cNvSpPr>
                <a:spLocks/>
              </p:cNvSpPr>
              <p:nvPr/>
            </p:nvSpPr>
            <p:spPr bwMode="auto">
              <a:xfrm>
                <a:off x="3840163" y="4746625"/>
                <a:ext cx="744538" cy="371475"/>
              </a:xfrm>
              <a:custGeom>
                <a:avLst/>
                <a:gdLst>
                  <a:gd name="T0" fmla="*/ 235 w 469"/>
                  <a:gd name="T1" fmla="*/ 0 h 234"/>
                  <a:gd name="T2" fmla="*/ 469 w 469"/>
                  <a:gd name="T3" fmla="*/ 117 h 234"/>
                  <a:gd name="T4" fmla="*/ 235 w 469"/>
                  <a:gd name="T5" fmla="*/ 234 h 234"/>
                  <a:gd name="T6" fmla="*/ 0 w 469"/>
                  <a:gd name="T7" fmla="*/ 117 h 234"/>
                  <a:gd name="T8" fmla="*/ 235 w 469"/>
                  <a:gd name="T9" fmla="*/ 0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9" h="234">
                    <a:moveTo>
                      <a:pt x="235" y="0"/>
                    </a:moveTo>
                    <a:lnTo>
                      <a:pt x="469" y="117"/>
                    </a:lnTo>
                    <a:lnTo>
                      <a:pt x="235" y="234"/>
                    </a:lnTo>
                    <a:lnTo>
                      <a:pt x="0" y="117"/>
                    </a:lnTo>
                    <a:lnTo>
                      <a:pt x="235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7" name="Freeform 83"/>
              <p:cNvSpPr>
                <a:spLocks/>
              </p:cNvSpPr>
              <p:nvPr/>
            </p:nvSpPr>
            <p:spPr bwMode="auto">
              <a:xfrm>
                <a:off x="3814763" y="1249363"/>
                <a:ext cx="3436938" cy="3773488"/>
              </a:xfrm>
              <a:custGeom>
                <a:avLst/>
                <a:gdLst>
                  <a:gd name="T0" fmla="*/ 2165 w 2165"/>
                  <a:gd name="T1" fmla="*/ 0 h 2377"/>
                  <a:gd name="T2" fmla="*/ 2165 w 2165"/>
                  <a:gd name="T3" fmla="*/ 205 h 2377"/>
                  <a:gd name="T4" fmla="*/ 2103 w 2165"/>
                  <a:gd name="T5" fmla="*/ 171 h 2377"/>
                  <a:gd name="T6" fmla="*/ 1777 w 2165"/>
                  <a:gd name="T7" fmla="*/ 992 h 2377"/>
                  <a:gd name="T8" fmla="*/ 1305 w 2165"/>
                  <a:gd name="T9" fmla="*/ 805 h 2377"/>
                  <a:gd name="T10" fmla="*/ 1015 w 2165"/>
                  <a:gd name="T11" fmla="*/ 1687 h 2377"/>
                  <a:gd name="T12" fmla="*/ 609 w 2165"/>
                  <a:gd name="T13" fmla="*/ 1519 h 2377"/>
                  <a:gd name="T14" fmla="*/ 277 w 2165"/>
                  <a:gd name="T15" fmla="*/ 2377 h 2377"/>
                  <a:gd name="T16" fmla="*/ 0 w 2165"/>
                  <a:gd name="T17" fmla="*/ 2241 h 2377"/>
                  <a:gd name="T18" fmla="*/ 18 w 2165"/>
                  <a:gd name="T19" fmla="*/ 2203 h 2377"/>
                  <a:gd name="T20" fmla="*/ 255 w 2165"/>
                  <a:gd name="T21" fmla="*/ 2319 h 2377"/>
                  <a:gd name="T22" fmla="*/ 585 w 2165"/>
                  <a:gd name="T23" fmla="*/ 1463 h 2377"/>
                  <a:gd name="T24" fmla="*/ 990 w 2165"/>
                  <a:gd name="T25" fmla="*/ 1632 h 2377"/>
                  <a:gd name="T26" fmla="*/ 1279 w 2165"/>
                  <a:gd name="T27" fmla="*/ 749 h 2377"/>
                  <a:gd name="T28" fmla="*/ 1754 w 2165"/>
                  <a:gd name="T29" fmla="*/ 938 h 2377"/>
                  <a:gd name="T30" fmla="*/ 2066 w 2165"/>
                  <a:gd name="T31" fmla="*/ 150 h 2377"/>
                  <a:gd name="T32" fmla="*/ 2004 w 2165"/>
                  <a:gd name="T33" fmla="*/ 116 h 2377"/>
                  <a:gd name="T34" fmla="*/ 2165 w 2165"/>
                  <a:gd name="T35" fmla="*/ 0 h 2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5" h="2377">
                    <a:moveTo>
                      <a:pt x="2165" y="0"/>
                    </a:moveTo>
                    <a:lnTo>
                      <a:pt x="2165" y="205"/>
                    </a:lnTo>
                    <a:lnTo>
                      <a:pt x="2103" y="171"/>
                    </a:lnTo>
                    <a:lnTo>
                      <a:pt x="1777" y="992"/>
                    </a:lnTo>
                    <a:lnTo>
                      <a:pt x="1305" y="805"/>
                    </a:lnTo>
                    <a:lnTo>
                      <a:pt x="1015" y="1687"/>
                    </a:lnTo>
                    <a:lnTo>
                      <a:pt x="609" y="1519"/>
                    </a:lnTo>
                    <a:lnTo>
                      <a:pt x="277" y="2377"/>
                    </a:lnTo>
                    <a:lnTo>
                      <a:pt x="0" y="2241"/>
                    </a:lnTo>
                    <a:lnTo>
                      <a:pt x="18" y="2203"/>
                    </a:lnTo>
                    <a:lnTo>
                      <a:pt x="255" y="2319"/>
                    </a:lnTo>
                    <a:lnTo>
                      <a:pt x="585" y="1463"/>
                    </a:lnTo>
                    <a:lnTo>
                      <a:pt x="990" y="1632"/>
                    </a:lnTo>
                    <a:lnTo>
                      <a:pt x="1279" y="749"/>
                    </a:lnTo>
                    <a:lnTo>
                      <a:pt x="1754" y="938"/>
                    </a:lnTo>
                    <a:lnTo>
                      <a:pt x="2066" y="150"/>
                    </a:lnTo>
                    <a:lnTo>
                      <a:pt x="2004" y="116"/>
                    </a:lnTo>
                    <a:lnTo>
                      <a:pt x="2165" y="0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121898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3" name="TextBox 182"/>
          <p:cNvSpPr txBox="1"/>
          <p:nvPr/>
        </p:nvSpPr>
        <p:spPr>
          <a:xfrm>
            <a:off x="6257297" y="6243936"/>
            <a:ext cx="1330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Deficitul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2,76% din PIB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2" name="Graphic 11" descr="Coins">
            <a:extLst>
              <a:ext uri="{FF2B5EF4-FFF2-40B4-BE49-F238E27FC236}">
                <a16:creationId xmlns="" xmlns:a16="http://schemas.microsoft.com/office/drawing/2014/main" id="{971D4DCB-D76A-5841-B249-9F454A8496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69800" y="3860400"/>
            <a:ext cx="864000" cy="864000"/>
          </a:xfrm>
          <a:prstGeom prst="rect">
            <a:avLst/>
          </a:prstGeom>
        </p:spPr>
      </p:pic>
      <p:pic>
        <p:nvPicPr>
          <p:cNvPr id="190" name="Graphic 189" descr="Coins">
            <a:extLst>
              <a:ext uri="{FF2B5EF4-FFF2-40B4-BE49-F238E27FC236}">
                <a16:creationId xmlns="" xmlns:a16="http://schemas.microsoft.com/office/drawing/2014/main" id="{DD97A5B2-3E24-A343-B7BA-807676E0C7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37773" y="3588185"/>
            <a:ext cx="474731" cy="474731"/>
          </a:xfrm>
          <a:prstGeom prst="rect">
            <a:avLst/>
          </a:prstGeom>
        </p:spPr>
      </p:pic>
      <p:sp>
        <p:nvSpPr>
          <p:cNvPr id="191" name="TextBox 190">
            <a:extLst>
              <a:ext uri="{FF2B5EF4-FFF2-40B4-BE49-F238E27FC236}">
                <a16:creationId xmlns="" xmlns:a16="http://schemas.microsoft.com/office/drawing/2014/main" id="{DAEE5B7C-5581-674B-B448-743E4D0FFE9C}"/>
              </a:ext>
            </a:extLst>
          </p:cNvPr>
          <p:cNvSpPr txBox="1"/>
          <p:nvPr/>
        </p:nvSpPr>
        <p:spPr>
          <a:xfrm>
            <a:off x="762000" y="93717"/>
            <a:ext cx="109727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Tabloul</a:t>
            </a:r>
            <a:r>
              <a:rPr lang="en-US" sz="30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0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</a:t>
            </a:r>
            <a:r>
              <a:rPr lang="en-US" sz="30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30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economiei</a:t>
            </a:r>
            <a:r>
              <a:rPr lang="en-US" sz="30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românești</a:t>
            </a:r>
            <a:r>
              <a:rPr lang="en-US" sz="30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 descr="Shopping cart">
            <a:extLst>
              <a:ext uri="{FF2B5EF4-FFF2-40B4-BE49-F238E27FC236}">
                <a16:creationId xmlns="" xmlns:a16="http://schemas.microsoft.com/office/drawing/2014/main" id="{7A64190C-7444-1B45-A168-2503F000DA0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62728" y="3544927"/>
            <a:ext cx="475200" cy="475200"/>
          </a:xfrm>
          <a:prstGeom prst="rect">
            <a:avLst/>
          </a:prstGeom>
        </p:spPr>
      </p:pic>
      <p:pic>
        <p:nvPicPr>
          <p:cNvPr id="194" name="Graphic 193" descr="Shopping cart">
            <a:extLst>
              <a:ext uri="{FF2B5EF4-FFF2-40B4-BE49-F238E27FC236}">
                <a16:creationId xmlns="" xmlns:a16="http://schemas.microsoft.com/office/drawing/2014/main" id="{030B7E0D-3585-D24B-9D05-F3F4A5F2D60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59727" y="3842138"/>
            <a:ext cx="864000" cy="864000"/>
          </a:xfrm>
          <a:prstGeom prst="rect">
            <a:avLst/>
          </a:prstGeom>
        </p:spPr>
      </p:pic>
      <p:pic>
        <p:nvPicPr>
          <p:cNvPr id="18" name="Graphic 17" descr="Man with cane">
            <a:extLst>
              <a:ext uri="{FF2B5EF4-FFF2-40B4-BE49-F238E27FC236}">
                <a16:creationId xmlns="" xmlns:a16="http://schemas.microsoft.com/office/drawing/2014/main" id="{7FE123EA-5FDD-7449-9E09-F02330B434E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60896" y="4293326"/>
            <a:ext cx="475200" cy="475200"/>
          </a:xfrm>
          <a:prstGeom prst="rect">
            <a:avLst/>
          </a:prstGeom>
        </p:spPr>
      </p:pic>
      <p:pic>
        <p:nvPicPr>
          <p:cNvPr id="198" name="Graphic 197" descr="Man with cane">
            <a:extLst>
              <a:ext uri="{FF2B5EF4-FFF2-40B4-BE49-F238E27FC236}">
                <a16:creationId xmlns="" xmlns:a16="http://schemas.microsoft.com/office/drawing/2014/main" id="{B6F23947-E382-BE43-BC38-BADB1C45AB3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686326" y="4996159"/>
            <a:ext cx="864000" cy="864000"/>
          </a:xfrm>
          <a:prstGeom prst="rect">
            <a:avLst/>
          </a:prstGeom>
        </p:spPr>
      </p:pic>
      <p:pic>
        <p:nvPicPr>
          <p:cNvPr id="20" name="Graphic 19" descr="Piggy Bank">
            <a:extLst>
              <a:ext uri="{FF2B5EF4-FFF2-40B4-BE49-F238E27FC236}">
                <a16:creationId xmlns="" xmlns:a16="http://schemas.microsoft.com/office/drawing/2014/main" id="{B673AF21-12FB-BC48-9DF9-D57D3C08628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230445" y="4659604"/>
            <a:ext cx="475200" cy="475200"/>
          </a:xfrm>
          <a:prstGeom prst="rect">
            <a:avLst/>
          </a:prstGeom>
        </p:spPr>
      </p:pic>
      <p:pic>
        <p:nvPicPr>
          <p:cNvPr id="201" name="Graphic 200" descr="Piggy Bank">
            <a:extLst>
              <a:ext uri="{FF2B5EF4-FFF2-40B4-BE49-F238E27FC236}">
                <a16:creationId xmlns="" xmlns:a16="http://schemas.microsoft.com/office/drawing/2014/main" id="{0207270B-71D6-214C-8EA6-789707517E2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400800" y="5410200"/>
            <a:ext cx="864000" cy="864000"/>
          </a:xfrm>
          <a:prstGeom prst="rect">
            <a:avLst/>
          </a:prstGeom>
        </p:spPr>
      </p:pic>
      <p:pic>
        <p:nvPicPr>
          <p:cNvPr id="22" name="Graphic 21" descr="Construction worker">
            <a:extLst>
              <a:ext uri="{FF2B5EF4-FFF2-40B4-BE49-F238E27FC236}">
                <a16:creationId xmlns="" xmlns:a16="http://schemas.microsoft.com/office/drawing/2014/main" id="{65ED3D9F-8D0A-2348-840F-67890DB34AC2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683035" y="4298988"/>
            <a:ext cx="475200" cy="475200"/>
          </a:xfrm>
          <a:prstGeom prst="rect">
            <a:avLst/>
          </a:prstGeom>
        </p:spPr>
      </p:pic>
      <p:pic>
        <p:nvPicPr>
          <p:cNvPr id="206" name="Graphic 205" descr="Construction worker">
            <a:extLst>
              <a:ext uri="{FF2B5EF4-FFF2-40B4-BE49-F238E27FC236}">
                <a16:creationId xmlns="" xmlns:a16="http://schemas.microsoft.com/office/drawing/2014/main" id="{9CC32D8A-0288-944C-A817-AAE51FB9947C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3784200" y="5003400"/>
            <a:ext cx="864000" cy="864000"/>
          </a:xfrm>
          <a:prstGeom prst="rect">
            <a:avLst/>
          </a:prstGeom>
        </p:spPr>
      </p:pic>
      <p:pic>
        <p:nvPicPr>
          <p:cNvPr id="34" name="Graphic 33" descr="Business Growth">
            <a:extLst>
              <a:ext uri="{FF2B5EF4-FFF2-40B4-BE49-F238E27FC236}">
                <a16:creationId xmlns="" xmlns:a16="http://schemas.microsoft.com/office/drawing/2014/main" id="{A15E3B47-8412-994A-90E4-6973A6917AFC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4715536" y="2024015"/>
            <a:ext cx="475200" cy="475200"/>
          </a:xfrm>
          <a:prstGeom prst="rect">
            <a:avLst/>
          </a:prstGeom>
        </p:spPr>
      </p:pic>
      <p:pic>
        <p:nvPicPr>
          <p:cNvPr id="220" name="Graphic 219" descr="Euro">
            <a:extLst>
              <a:ext uri="{FF2B5EF4-FFF2-40B4-BE49-F238E27FC236}">
                <a16:creationId xmlns="" xmlns:a16="http://schemas.microsoft.com/office/drawing/2014/main" id="{03AE02FB-15E9-C640-B77C-BBC955B16663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5380806" y="4772980"/>
            <a:ext cx="475200" cy="475200"/>
          </a:xfrm>
          <a:prstGeom prst="rect">
            <a:avLst/>
          </a:prstGeom>
        </p:spPr>
      </p:pic>
      <p:pic>
        <p:nvPicPr>
          <p:cNvPr id="225" name="Graphic 224" descr="Euro">
            <a:extLst>
              <a:ext uri="{FF2B5EF4-FFF2-40B4-BE49-F238E27FC236}">
                <a16:creationId xmlns="" xmlns:a16="http://schemas.microsoft.com/office/drawing/2014/main" id="{6A69429F-2668-E140-BCBF-6612CB290792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5080414" y="5461414"/>
            <a:ext cx="576000" cy="576000"/>
          </a:xfrm>
          <a:prstGeom prst="rect">
            <a:avLst/>
          </a:prstGeom>
        </p:spPr>
      </p:pic>
      <p:sp>
        <p:nvSpPr>
          <p:cNvPr id="227" name="Footer Placeholder 3">
            <a:extLst>
              <a:ext uri="{FF2B5EF4-FFF2-40B4-BE49-F238E27FC236}">
                <a16:creationId xmlns="" xmlns:a16="http://schemas.microsoft.com/office/drawing/2014/main" id="{D4BD0660-E7D7-9D45-8B6E-9789379D2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7550" y="6511684"/>
            <a:ext cx="2595800" cy="337670"/>
          </a:xfrm>
        </p:spPr>
        <p:txBody>
          <a:bodyPr/>
          <a:lstStyle/>
          <a:p>
            <a:pPr algn="l"/>
            <a:r>
              <a:rPr lang="en-US" sz="1200" dirty="0" err="1">
                <a:solidFill>
                  <a:schemeClr val="bg1"/>
                </a:solidFill>
              </a:rPr>
              <a:t>Ministerul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Finanţelor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Publice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="" xmlns:a16="http://schemas.microsoft.com/office/drawing/2014/main" id="{92E1F353-14E6-2F44-93EC-091EC5151F56}"/>
              </a:ext>
            </a:extLst>
          </p:cNvPr>
          <p:cNvSpPr txBox="1"/>
          <p:nvPr/>
        </p:nvSpPr>
        <p:spPr>
          <a:xfrm>
            <a:off x="9387482" y="2630361"/>
            <a:ext cx="22588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Rata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șomajului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atins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minim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istoric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3,97%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T1 2019</a:t>
            </a:r>
            <a:endParaRPr lang="en-U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Graphic 35" descr="Checklist">
            <a:extLst>
              <a:ext uri="{FF2B5EF4-FFF2-40B4-BE49-F238E27FC236}">
                <a16:creationId xmlns="" xmlns:a16="http://schemas.microsoft.com/office/drawing/2014/main" id="{D6767444-2023-AA41-ADF3-F5E454CC1DED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7092180" y="2046698"/>
            <a:ext cx="475683" cy="475683"/>
          </a:xfrm>
          <a:prstGeom prst="rect">
            <a:avLst/>
          </a:prstGeom>
        </p:spPr>
      </p:pic>
      <p:pic>
        <p:nvPicPr>
          <p:cNvPr id="320" name="Graphic 319" descr="Checklist">
            <a:extLst>
              <a:ext uri="{FF2B5EF4-FFF2-40B4-BE49-F238E27FC236}">
                <a16:creationId xmlns="" xmlns:a16="http://schemas.microsoft.com/office/drawing/2014/main" id="{949CBEB1-4A79-264A-97A5-690AA3F3B1B2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7315200" y="1219200"/>
            <a:ext cx="864000" cy="864000"/>
          </a:xfrm>
          <a:prstGeom prst="rect">
            <a:avLst/>
          </a:prstGeom>
        </p:spPr>
      </p:pic>
      <p:sp>
        <p:nvSpPr>
          <p:cNvPr id="321" name="TextBox 320">
            <a:extLst>
              <a:ext uri="{FF2B5EF4-FFF2-40B4-BE49-F238E27FC236}">
                <a16:creationId xmlns="" xmlns:a16="http://schemas.microsoft.com/office/drawing/2014/main" id="{1AD61D3D-04FA-DF48-A811-E7379D2C0C60}"/>
              </a:ext>
            </a:extLst>
          </p:cNvPr>
          <p:cNvSpPr txBox="1"/>
          <p:nvPr/>
        </p:nvSpPr>
        <p:spPr>
          <a:xfrm>
            <a:off x="1663848" y="1166336"/>
            <a:ext cx="23327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defTabSz="1218987"/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nominală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PIB -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estimată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9,2%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2019.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T1 a </a:t>
            </a:r>
            <a:r>
              <a:rPr lang="en-US" sz="1400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</a:t>
            </a:r>
            <a:r>
              <a:rPr lang="en-US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11,8%</a:t>
            </a:r>
          </a:p>
        </p:txBody>
      </p:sp>
      <p:pic>
        <p:nvPicPr>
          <p:cNvPr id="323" name="Graphic 322" descr="Business Growth">
            <a:extLst>
              <a:ext uri="{FF2B5EF4-FFF2-40B4-BE49-F238E27FC236}">
                <a16:creationId xmlns="" xmlns:a16="http://schemas.microsoft.com/office/drawing/2014/main" id="{54E82F33-E499-764E-9E45-FB59B0A60941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3996553" y="1066800"/>
            <a:ext cx="865436" cy="865436"/>
          </a:xfrm>
          <a:prstGeom prst="rect">
            <a:avLst/>
          </a:prstGeom>
        </p:spPr>
      </p:pic>
      <p:pic>
        <p:nvPicPr>
          <p:cNvPr id="328" name="Picture 28" descr="sigla albastra">
            <a:extLst>
              <a:ext uri="{FF2B5EF4-FFF2-40B4-BE49-F238E27FC236}">
                <a16:creationId xmlns="" xmlns:a16="http://schemas.microsoft.com/office/drawing/2014/main" id="{AAC69311-D2F1-B444-9308-9CAA19EF2A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4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phic 3" descr="Suitcase">
            <a:extLst>
              <a:ext uri="{FF2B5EF4-FFF2-40B4-BE49-F238E27FC236}">
                <a16:creationId xmlns="" xmlns:a16="http://schemas.microsoft.com/office/drawing/2014/main" id="{B227F04B-9848-E841-BFE6-C7413AA63C4D}"/>
              </a:ext>
            </a:extLst>
          </p:cNvPr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5486400" y="1685519"/>
            <a:ext cx="475200" cy="475200"/>
          </a:xfrm>
          <a:prstGeom prst="rect">
            <a:avLst/>
          </a:prstGeom>
        </p:spPr>
      </p:pic>
      <p:pic>
        <p:nvPicPr>
          <p:cNvPr id="6" name="Graphic 5" descr="Presentation with org chart">
            <a:extLst>
              <a:ext uri="{FF2B5EF4-FFF2-40B4-BE49-F238E27FC236}">
                <a16:creationId xmlns="" xmlns:a16="http://schemas.microsoft.com/office/drawing/2014/main" id="{719E14E9-7273-574D-8471-DB4F9D0ED9C6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6223647" y="1747438"/>
            <a:ext cx="475200" cy="475200"/>
          </a:xfrm>
          <a:prstGeom prst="rect">
            <a:avLst/>
          </a:prstGeom>
        </p:spPr>
      </p:pic>
      <p:pic>
        <p:nvPicPr>
          <p:cNvPr id="8" name="Graphic 7" descr="Target Audience">
            <a:extLst>
              <a:ext uri="{FF2B5EF4-FFF2-40B4-BE49-F238E27FC236}">
                <a16:creationId xmlns="" xmlns:a16="http://schemas.microsoft.com/office/drawing/2014/main" id="{F9E1B680-3374-994A-A00C-5605A8AE4013}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7393732" y="2860938"/>
            <a:ext cx="475200" cy="475200"/>
          </a:xfrm>
          <a:prstGeom prst="rect">
            <a:avLst/>
          </a:prstGeom>
        </p:spPr>
      </p:pic>
      <p:pic>
        <p:nvPicPr>
          <p:cNvPr id="116" name="Graphic 115" descr="Target Audience">
            <a:extLst>
              <a:ext uri="{FF2B5EF4-FFF2-40B4-BE49-F238E27FC236}">
                <a16:creationId xmlns="" xmlns:a16="http://schemas.microsoft.com/office/drawing/2014/main" id="{DD222FCA-AC51-3941-B62D-4878ADE65EA5}"/>
              </a:ext>
            </a:extLst>
          </p:cNvPr>
          <p:cNvPicPr>
            <a:picLocks noChangeAspect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8275675" y="2488800"/>
            <a:ext cx="864000" cy="864000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B9A66A1-C5CB-4146-8EA5-3B8C8213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962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324493" y="5340758"/>
            <a:ext cx="2307173" cy="769059"/>
            <a:chOff x="3323770" y="5341255"/>
            <a:chExt cx="2307774" cy="769259"/>
          </a:xfrm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4" name="Rectangle 3"/>
            <p:cNvSpPr/>
            <p:nvPr/>
          </p:nvSpPr>
          <p:spPr>
            <a:xfrm rot="5400000">
              <a:off x="3708399" y="4956628"/>
              <a:ext cx="769257" cy="15385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ight Triangle 5"/>
            <p:cNvSpPr/>
            <p:nvPr/>
          </p:nvSpPr>
          <p:spPr>
            <a:xfrm flipV="1">
              <a:off x="4862285" y="5341255"/>
              <a:ext cx="769259" cy="769257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631666" y="3033582"/>
            <a:ext cx="2307173" cy="769059"/>
            <a:chOff x="5631544" y="3033478"/>
            <a:chExt cx="2307774" cy="769259"/>
          </a:xfrm>
          <a:solidFill>
            <a:schemeClr val="accent2"/>
          </a:solidFill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9" name="Rectangle 8"/>
            <p:cNvSpPr/>
            <p:nvPr/>
          </p:nvSpPr>
          <p:spPr>
            <a:xfrm rot="5400000">
              <a:off x="6016173" y="2648851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Right Triangle 9"/>
            <p:cNvSpPr/>
            <p:nvPr/>
          </p:nvSpPr>
          <p:spPr>
            <a:xfrm flipV="1">
              <a:off x="7170059" y="3033478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938839" y="726405"/>
            <a:ext cx="2307173" cy="769059"/>
            <a:chOff x="7939318" y="725700"/>
            <a:chExt cx="2307774" cy="769259"/>
          </a:xfrm>
          <a:solidFill>
            <a:schemeClr val="accent4"/>
          </a:solidFill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13" name="Rectangle 12"/>
            <p:cNvSpPr/>
            <p:nvPr/>
          </p:nvSpPr>
          <p:spPr>
            <a:xfrm rot="5400000">
              <a:off x="8323947" y="341073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Right Triangle 13"/>
            <p:cNvSpPr/>
            <p:nvPr/>
          </p:nvSpPr>
          <p:spPr>
            <a:xfrm flipV="1">
              <a:off x="9477833" y="725700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9476956" y="894"/>
            <a:ext cx="769057" cy="72550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873991" y="1716024"/>
            <a:ext cx="1096994" cy="1096994"/>
          </a:xfrm>
          <a:prstGeom prst="round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545054" y="4023201"/>
            <a:ext cx="1096994" cy="1096994"/>
          </a:xfrm>
          <a:prstGeom prst="roundRect">
            <a:avLst/>
          </a:prstGeom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98093" y="4248619"/>
            <a:ext cx="2736681" cy="922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Rectificarea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per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mite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plata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integral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timp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pensiilor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salariilor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14400" y="1558211"/>
            <a:ext cx="4563454" cy="175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Comunitățile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locale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primesc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aprox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1799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kumimoji="0" lang="ro-RO" sz="1799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,6</a:t>
            </a:r>
            <a:r>
              <a:rPr kumimoji="0" lang="en-US" sz="1799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miliarde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euro,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astfel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285750" marR="0" lvl="0" indent="-28575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2,9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miliarde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lei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echilibrare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marR="0" lvl="0" indent="-28575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799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</a:t>
            </a:r>
            <a:r>
              <a:rPr kumimoji="0" lang="en-US" sz="1799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miliard</a:t>
            </a:r>
            <a:r>
              <a:rPr kumimoji="0" lang="en-US" sz="1799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lei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PNDL</a:t>
            </a:r>
            <a:endParaRPr kumimoji="0" lang="ro-RO" sz="1799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o-RO" sz="1799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700 de milioane de lei din disponibilul MDRAP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143657" y="4248619"/>
            <a:ext cx="2736681" cy="922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Rectificarea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bugetară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încadrează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în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ținta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2,76% din PIB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410204" y="1752600"/>
            <a:ext cx="27366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126"/>
            <a:r>
              <a:rPr lang="ro-RO" dirty="0"/>
              <a:t>Majorăm plafoanele de contractare pentru finanțarea proiectelor de investiții în cadrul Fondului de Dezvoltare și Investiții 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873991" y="4023201"/>
            <a:ext cx="1096994" cy="1096994"/>
          </a:xfrm>
          <a:prstGeom prst="round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8159398" y="1716024"/>
            <a:ext cx="1096994" cy="1096994"/>
          </a:xfrm>
          <a:prstGeom prst="round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55435" y="5340759"/>
            <a:ext cx="769059" cy="1516349"/>
            <a:chOff x="2554511" y="5341256"/>
            <a:chExt cx="769259" cy="1516744"/>
          </a:xfrm>
          <a:solidFill>
            <a:schemeClr val="accent1">
              <a:lumMod val="75000"/>
            </a:schemeClr>
          </a:solidFill>
        </p:grpSpPr>
        <p:sp>
          <p:nvSpPr>
            <p:cNvPr id="3" name="Right Triangle 2"/>
            <p:cNvSpPr/>
            <p:nvPr/>
          </p:nvSpPr>
          <p:spPr>
            <a:xfrm flipH="1">
              <a:off x="2554511" y="5341256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554512" y="6110513"/>
              <a:ext cx="769257" cy="7474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862608" y="3033583"/>
            <a:ext cx="769059" cy="2307173"/>
            <a:chOff x="4862285" y="3033479"/>
            <a:chExt cx="769259" cy="2307774"/>
          </a:xfrm>
          <a:solidFill>
            <a:schemeClr val="accent2">
              <a:lumMod val="75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2287" y="3802738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ight Triangle 7"/>
            <p:cNvSpPr/>
            <p:nvPr/>
          </p:nvSpPr>
          <p:spPr>
            <a:xfrm flipH="1">
              <a:off x="4862285" y="3033479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169781" y="726405"/>
            <a:ext cx="769059" cy="2307174"/>
            <a:chOff x="7170059" y="725701"/>
            <a:chExt cx="769259" cy="2307775"/>
          </a:xfrm>
          <a:solidFill>
            <a:schemeClr val="accent4">
              <a:lumMod val="75000"/>
            </a:schemeClr>
          </a:solidFill>
        </p:grpSpPr>
        <p:sp>
          <p:nvSpPr>
            <p:cNvPr id="11" name="Rectangle 10"/>
            <p:cNvSpPr/>
            <p:nvPr/>
          </p:nvSpPr>
          <p:spPr>
            <a:xfrm>
              <a:off x="7170061" y="1494961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ight Triangle 11"/>
            <p:cNvSpPr/>
            <p:nvPr/>
          </p:nvSpPr>
          <p:spPr>
            <a:xfrm flipH="1">
              <a:off x="7170059" y="725701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cxnSp>
        <p:nvCxnSpPr>
          <p:cNvPr id="78" name="Elbow Connector 77"/>
          <p:cNvCxnSpPr>
            <a:cxnSpLocks/>
            <a:stCxn id="41" idx="0"/>
            <a:endCxn id="42" idx="2"/>
          </p:cNvCxnSpPr>
          <p:nvPr/>
        </p:nvCxnSpPr>
        <p:spPr>
          <a:xfrm rot="5400000" flipH="1" flipV="1">
            <a:off x="2162855" y="3215348"/>
            <a:ext cx="936851" cy="1129693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44" idx="2"/>
            <a:endCxn id="43" idx="0"/>
          </p:cNvCxnSpPr>
          <p:nvPr/>
        </p:nvCxnSpPr>
        <p:spPr>
          <a:xfrm rot="5400000">
            <a:off x="9135927" y="2606000"/>
            <a:ext cx="1018691" cy="226654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Thumbs up sign">
            <a:extLst>
              <a:ext uri="{FF2B5EF4-FFF2-40B4-BE49-F238E27FC236}">
                <a16:creationId xmlns="" xmlns:a16="http://schemas.microsoft.com/office/drawing/2014/main" id="{79F9F3ED-7192-1A45-927D-F7D87BC992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84265" y="4114800"/>
            <a:ext cx="914400" cy="914400"/>
          </a:xfrm>
          <a:prstGeom prst="rect">
            <a:avLst/>
          </a:prstGeom>
        </p:spPr>
      </p:pic>
      <p:pic>
        <p:nvPicPr>
          <p:cNvPr id="28" name="Graphic 27" descr="Coins">
            <a:extLst>
              <a:ext uri="{FF2B5EF4-FFF2-40B4-BE49-F238E27FC236}">
                <a16:creationId xmlns="" xmlns:a16="http://schemas.microsoft.com/office/drawing/2014/main" id="{EB070BD0-9989-7741-AE87-A654DB58F2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57600" y="4114498"/>
            <a:ext cx="914400" cy="914400"/>
          </a:xfrm>
          <a:prstGeom prst="rect">
            <a:avLst/>
          </a:prstGeom>
        </p:spPr>
      </p:pic>
      <p:pic>
        <p:nvPicPr>
          <p:cNvPr id="30" name="Graphic 29" descr="City">
            <a:extLst>
              <a:ext uri="{FF2B5EF4-FFF2-40B4-BE49-F238E27FC236}">
                <a16:creationId xmlns="" xmlns:a16="http://schemas.microsoft.com/office/drawing/2014/main" id="{8FE1FC9C-432B-C241-BBE3-5B8BC9A48E1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65288" y="1809029"/>
            <a:ext cx="914400" cy="914400"/>
          </a:xfrm>
          <a:prstGeom prst="rect">
            <a:avLst/>
          </a:prstGeom>
        </p:spPr>
      </p:pic>
      <p:sp>
        <p:nvSpPr>
          <p:cNvPr id="55" name="Footer Placeholder 3">
            <a:extLst>
              <a:ext uri="{FF2B5EF4-FFF2-40B4-BE49-F238E27FC236}">
                <a16:creationId xmlns="" xmlns:a16="http://schemas.microsoft.com/office/drawing/2014/main" id="{E7798484-086E-4146-A5E0-5BBF07F5E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511684"/>
            <a:ext cx="1966966" cy="337670"/>
          </a:xfrm>
        </p:spPr>
        <p:txBody>
          <a:bodyPr/>
          <a:lstStyle/>
          <a:p>
            <a:pPr algn="l"/>
            <a:r>
              <a:rPr lang="en-US" sz="1200" dirty="0" err="1">
                <a:solidFill>
                  <a:schemeClr val="tx1"/>
                </a:solidFill>
              </a:rPr>
              <a:t>Ministerul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Finanţelor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Publice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56" name="Picture 28" descr="sigla albastra">
            <a:extLst>
              <a:ext uri="{FF2B5EF4-FFF2-40B4-BE49-F238E27FC236}">
                <a16:creationId xmlns="" xmlns:a16="http://schemas.microsoft.com/office/drawing/2014/main" id="{499A423C-E932-2E44-853C-638DD1584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DA94E3F6-157A-EF47-95FB-F2273881107F}"/>
              </a:ext>
            </a:extLst>
          </p:cNvPr>
          <p:cNvSpPr txBox="1"/>
          <p:nvPr/>
        </p:nvSpPr>
        <p:spPr>
          <a:xfrm>
            <a:off x="762000" y="93717"/>
            <a:ext cx="109727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lang="en-US" sz="30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presupune</a:t>
            </a:r>
            <a:r>
              <a:rPr lang="en-U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rectificarea</a:t>
            </a:r>
            <a:r>
              <a:rPr lang="en-U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Graphic 35" descr="Arrow: Clockwise curve">
            <a:extLst>
              <a:ext uri="{FF2B5EF4-FFF2-40B4-BE49-F238E27FC236}">
                <a16:creationId xmlns="" xmlns:a16="http://schemas.microsoft.com/office/drawing/2014/main" id="{20D6A668-E3B0-0B40-A96D-04C96851E98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29600" y="1828800"/>
            <a:ext cx="914400" cy="9144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D9A06CA8-38C5-B747-BCA8-FA123AC0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041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324493" y="5340758"/>
            <a:ext cx="2307173" cy="769059"/>
            <a:chOff x="3323770" y="5341255"/>
            <a:chExt cx="2307774" cy="769259"/>
          </a:xfrm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4" name="Rectangle 3"/>
            <p:cNvSpPr/>
            <p:nvPr/>
          </p:nvSpPr>
          <p:spPr>
            <a:xfrm rot="5400000">
              <a:off x="3708399" y="4956628"/>
              <a:ext cx="769257" cy="15385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6" name="Right Triangle 5"/>
            <p:cNvSpPr/>
            <p:nvPr/>
          </p:nvSpPr>
          <p:spPr>
            <a:xfrm flipV="1">
              <a:off x="4862285" y="5341255"/>
              <a:ext cx="769259" cy="769257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631666" y="3033582"/>
            <a:ext cx="2307173" cy="769059"/>
            <a:chOff x="5631544" y="3033478"/>
            <a:chExt cx="2307774" cy="769259"/>
          </a:xfrm>
          <a:solidFill>
            <a:schemeClr val="accent2"/>
          </a:solidFill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9" name="Rectangle 8"/>
            <p:cNvSpPr/>
            <p:nvPr/>
          </p:nvSpPr>
          <p:spPr>
            <a:xfrm rot="5400000">
              <a:off x="6016173" y="2648851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10" name="Right Triangle 9"/>
            <p:cNvSpPr/>
            <p:nvPr/>
          </p:nvSpPr>
          <p:spPr>
            <a:xfrm flipV="1">
              <a:off x="7170059" y="3033478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938839" y="726405"/>
            <a:ext cx="2307173" cy="769059"/>
            <a:chOff x="7939318" y="725700"/>
            <a:chExt cx="2307774" cy="769259"/>
          </a:xfrm>
          <a:solidFill>
            <a:schemeClr val="accent4"/>
          </a:solidFill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13" name="Rectangle 12"/>
            <p:cNvSpPr/>
            <p:nvPr/>
          </p:nvSpPr>
          <p:spPr>
            <a:xfrm rot="5400000">
              <a:off x="8323947" y="341073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14" name="Right Triangle 13"/>
            <p:cNvSpPr/>
            <p:nvPr/>
          </p:nvSpPr>
          <p:spPr>
            <a:xfrm flipV="1">
              <a:off x="9477833" y="725700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9476956" y="894"/>
            <a:ext cx="769057" cy="72550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873991" y="4023201"/>
            <a:ext cx="1096994" cy="1096994"/>
          </a:xfrm>
          <a:prstGeom prst="round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 dirty="0">
              <a:solidFill>
                <a:prstClr val="white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55435" y="5340759"/>
            <a:ext cx="769059" cy="1516349"/>
            <a:chOff x="2554511" y="5341256"/>
            <a:chExt cx="769259" cy="1516744"/>
          </a:xfrm>
          <a:solidFill>
            <a:schemeClr val="accent1">
              <a:lumMod val="75000"/>
            </a:schemeClr>
          </a:solidFill>
        </p:grpSpPr>
        <p:sp>
          <p:nvSpPr>
            <p:cNvPr id="3" name="Right Triangle 2"/>
            <p:cNvSpPr/>
            <p:nvPr/>
          </p:nvSpPr>
          <p:spPr>
            <a:xfrm flipH="1">
              <a:off x="2554511" y="5341256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554512" y="6110513"/>
              <a:ext cx="769257" cy="7474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862608" y="3033583"/>
            <a:ext cx="769059" cy="2307173"/>
            <a:chOff x="4862285" y="3033479"/>
            <a:chExt cx="769259" cy="2307774"/>
          </a:xfrm>
          <a:solidFill>
            <a:schemeClr val="accent2">
              <a:lumMod val="75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2287" y="3802738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8" name="Right Triangle 7"/>
            <p:cNvSpPr/>
            <p:nvPr/>
          </p:nvSpPr>
          <p:spPr>
            <a:xfrm flipH="1">
              <a:off x="4862285" y="3033479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169781" y="726405"/>
            <a:ext cx="769059" cy="2307174"/>
            <a:chOff x="7170059" y="725701"/>
            <a:chExt cx="769259" cy="2307775"/>
          </a:xfrm>
          <a:solidFill>
            <a:schemeClr val="accent4">
              <a:lumMod val="75000"/>
            </a:schemeClr>
          </a:solidFill>
        </p:grpSpPr>
        <p:sp>
          <p:nvSpPr>
            <p:cNvPr id="11" name="Rectangle 10"/>
            <p:cNvSpPr/>
            <p:nvPr/>
          </p:nvSpPr>
          <p:spPr>
            <a:xfrm>
              <a:off x="7170061" y="1494961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12" name="Right Triangle 11"/>
            <p:cNvSpPr/>
            <p:nvPr/>
          </p:nvSpPr>
          <p:spPr>
            <a:xfrm flipH="1">
              <a:off x="7170059" y="725701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cxnSp>
        <p:nvCxnSpPr>
          <p:cNvPr id="78" name="Elbow Connector 77"/>
          <p:cNvCxnSpPr>
            <a:cxnSpLocks/>
          </p:cNvCxnSpPr>
          <p:nvPr/>
        </p:nvCxnSpPr>
        <p:spPr>
          <a:xfrm rot="5400000" flipH="1" flipV="1">
            <a:off x="2366325" y="2281964"/>
            <a:ext cx="1666764" cy="2266547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cxnSpLocks/>
            <a:stCxn id="45" idx="2"/>
          </p:cNvCxnSpPr>
          <p:nvPr/>
        </p:nvCxnSpPr>
        <p:spPr>
          <a:xfrm rot="5400000">
            <a:off x="9510474" y="2434058"/>
            <a:ext cx="673000" cy="1863143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CECF0EB4-3E58-534E-A431-0698600E9211}"/>
              </a:ext>
            </a:extLst>
          </p:cNvPr>
          <p:cNvSpPr/>
          <p:nvPr/>
        </p:nvSpPr>
        <p:spPr>
          <a:xfrm>
            <a:off x="9410204" y="1828800"/>
            <a:ext cx="2736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126"/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500 de milioane de lei pentru a remedia efectele calamităților naturale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ounded Rectangle 46">
            <a:extLst>
              <a:ext uri="{FF2B5EF4-FFF2-40B4-BE49-F238E27FC236}">
                <a16:creationId xmlns="" xmlns:a16="http://schemas.microsoft.com/office/drawing/2014/main" id="{C0F508AB-9BBD-D64E-B96C-CD2717110276}"/>
              </a:ext>
            </a:extLst>
          </p:cNvPr>
          <p:cNvSpPr/>
          <p:nvPr/>
        </p:nvSpPr>
        <p:spPr>
          <a:xfrm>
            <a:off x="8159398" y="1716024"/>
            <a:ext cx="1096994" cy="1096994"/>
          </a:xfrm>
          <a:prstGeom prst="round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8" name="Graphic 47" descr="Lightning">
            <a:extLst>
              <a:ext uri="{FF2B5EF4-FFF2-40B4-BE49-F238E27FC236}">
                <a16:creationId xmlns="" xmlns:a16="http://schemas.microsoft.com/office/drawing/2014/main" id="{E8741275-AEFC-E74C-831F-0F7F2D62E0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6526" y="1761530"/>
            <a:ext cx="914400" cy="914400"/>
          </a:xfrm>
          <a:prstGeom prst="rect">
            <a:avLst/>
          </a:prstGeom>
        </p:spPr>
      </p:pic>
      <p:sp>
        <p:nvSpPr>
          <p:cNvPr id="53" name="Rounded Rectangle 52">
            <a:extLst>
              <a:ext uri="{FF2B5EF4-FFF2-40B4-BE49-F238E27FC236}">
                <a16:creationId xmlns="" xmlns:a16="http://schemas.microsoft.com/office/drawing/2014/main" id="{EBB7DD34-5971-EA4F-841D-5E0180BD8A4A}"/>
              </a:ext>
            </a:extLst>
          </p:cNvPr>
          <p:cNvSpPr/>
          <p:nvPr/>
        </p:nvSpPr>
        <p:spPr>
          <a:xfrm>
            <a:off x="5873991" y="1716024"/>
            <a:ext cx="1096994" cy="1096994"/>
          </a:xfrm>
          <a:prstGeom prst="round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3003CBDA-06D4-1341-B6CE-E8C0A789687B}"/>
              </a:ext>
            </a:extLst>
          </p:cNvPr>
          <p:cNvSpPr/>
          <p:nvPr/>
        </p:nvSpPr>
        <p:spPr>
          <a:xfrm>
            <a:off x="1981200" y="1667855"/>
            <a:ext cx="3785786" cy="922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126"/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Finalizăm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restituirea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taxei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auto: 135 de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milioane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lei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restituirea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ultimelor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dobânzi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5" name="Graphic 54" descr="Car">
            <a:extLst>
              <a:ext uri="{FF2B5EF4-FFF2-40B4-BE49-F238E27FC236}">
                <a16:creationId xmlns="" xmlns:a16="http://schemas.microsoft.com/office/drawing/2014/main" id="{2AD1CBFD-3DB5-1749-98D3-F940EDE6CF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00230" y="1752600"/>
            <a:ext cx="914400" cy="914400"/>
          </a:xfrm>
          <a:prstGeom prst="rect">
            <a:avLst/>
          </a:prstGeom>
        </p:spPr>
      </p:pic>
      <p:sp>
        <p:nvSpPr>
          <p:cNvPr id="56" name="Rounded Rectangle 55">
            <a:extLst>
              <a:ext uri="{FF2B5EF4-FFF2-40B4-BE49-F238E27FC236}">
                <a16:creationId xmlns="" xmlns:a16="http://schemas.microsoft.com/office/drawing/2014/main" id="{7A977B14-B781-3642-B162-E90EED4D1812}"/>
              </a:ext>
            </a:extLst>
          </p:cNvPr>
          <p:cNvSpPr/>
          <p:nvPr/>
        </p:nvSpPr>
        <p:spPr>
          <a:xfrm>
            <a:off x="3545054" y="4023201"/>
            <a:ext cx="1096994" cy="1096994"/>
          </a:xfrm>
          <a:prstGeom prst="roundRect">
            <a:avLst/>
          </a:prstGeom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C3136D06-9337-9F4F-BCDF-17EFCC09BE4F}"/>
              </a:ext>
            </a:extLst>
          </p:cNvPr>
          <p:cNvSpPr/>
          <p:nvPr/>
        </p:nvSpPr>
        <p:spPr>
          <a:xfrm>
            <a:off x="698093" y="4248619"/>
            <a:ext cx="2736681" cy="1199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126"/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de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milioane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lei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angajament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Start-up Nation</a:t>
            </a:r>
          </a:p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0" name="Graphic 59" descr="Maximize">
            <a:extLst>
              <a:ext uri="{FF2B5EF4-FFF2-40B4-BE49-F238E27FC236}">
                <a16:creationId xmlns="" xmlns:a16="http://schemas.microsoft.com/office/drawing/2014/main" id="{2F33D3F3-233A-DB41-AA3E-E6ACAFAB2B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57600" y="4170903"/>
            <a:ext cx="914400" cy="914400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7791113-A5FD-7447-8F45-3E69ACD8674F}"/>
              </a:ext>
            </a:extLst>
          </p:cNvPr>
          <p:cNvSpPr/>
          <p:nvPr/>
        </p:nvSpPr>
        <p:spPr>
          <a:xfrm>
            <a:off x="7240737" y="4411681"/>
            <a:ext cx="4646463" cy="1199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26"/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Deblocarea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sumelor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proporție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10% din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buget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reținute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potrivit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Legii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finanțelor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care nu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puteau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angajate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primul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semestru</a:t>
            </a:r>
            <a:r>
              <a:rPr lang="en-US" sz="1799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1799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anului</a:t>
            </a:r>
            <a:endParaRPr lang="en-US" sz="1799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Elbow Connector 65">
            <a:extLst>
              <a:ext uri="{FF2B5EF4-FFF2-40B4-BE49-F238E27FC236}">
                <a16:creationId xmlns="" xmlns:a16="http://schemas.microsoft.com/office/drawing/2014/main" id="{1982D0B4-3387-2A45-8BA3-57151606AA98}"/>
              </a:ext>
            </a:extLst>
          </p:cNvPr>
          <p:cNvCxnSpPr>
            <a:cxnSpLocks/>
          </p:cNvCxnSpPr>
          <p:nvPr/>
        </p:nvCxnSpPr>
        <p:spPr>
          <a:xfrm rot="5400000">
            <a:off x="8460429" y="3958305"/>
            <a:ext cx="709550" cy="19719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ooter Placeholder 3">
            <a:extLst>
              <a:ext uri="{FF2B5EF4-FFF2-40B4-BE49-F238E27FC236}">
                <a16:creationId xmlns="" xmlns:a16="http://schemas.microsoft.com/office/drawing/2014/main" id="{9C002F9E-E186-D940-A0EC-F31088FF9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3834" y="6511684"/>
            <a:ext cx="1966966" cy="337670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Ministerul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Finanţelor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Publice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9" name="Picture 28" descr="sigla albastra">
            <a:extLst>
              <a:ext uri="{FF2B5EF4-FFF2-40B4-BE49-F238E27FC236}">
                <a16:creationId xmlns="" xmlns:a16="http://schemas.microsoft.com/office/drawing/2014/main" id="{8DAAB912-F0EF-784D-83AD-D2BE963B9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4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24374ECC-A28F-7747-A7EC-D1EF212E99F5}"/>
              </a:ext>
            </a:extLst>
          </p:cNvPr>
          <p:cNvSpPr txBox="1"/>
          <p:nvPr/>
        </p:nvSpPr>
        <p:spPr>
          <a:xfrm>
            <a:off x="762000" y="93717"/>
            <a:ext cx="109727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lang="en-US" sz="30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presupune</a:t>
            </a:r>
            <a:r>
              <a:rPr lang="en-U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rectificarea</a:t>
            </a:r>
            <a:r>
              <a:rPr lang="en-U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Graphic 21" descr="Circles with arrows">
            <a:extLst>
              <a:ext uri="{FF2B5EF4-FFF2-40B4-BE49-F238E27FC236}">
                <a16:creationId xmlns="" xmlns:a16="http://schemas.microsoft.com/office/drawing/2014/main" id="{FE205990-B3D3-5048-9912-C4C30D83D57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0" y="4093163"/>
            <a:ext cx="971030" cy="971030"/>
          </a:xfrm>
          <a:prstGeom prst="rect">
            <a:avLst/>
          </a:prstGeom>
        </p:spPr>
      </p:pic>
      <p:sp>
        <p:nvSpPr>
          <p:cNvPr id="23" name="Slide Number Placeholder 22">
            <a:extLst>
              <a:ext uri="{FF2B5EF4-FFF2-40B4-BE49-F238E27FC236}">
                <a16:creationId xmlns="" xmlns:a16="http://schemas.microsoft.com/office/drawing/2014/main" id="{8C756DF3-F052-BF4E-BAF9-D21BC946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6CFEE-36C4-4A0C-BC89-DCE02F99B3D3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8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roup 223"/>
          <p:cNvGrpSpPr/>
          <p:nvPr/>
        </p:nvGrpSpPr>
        <p:grpSpPr>
          <a:xfrm>
            <a:off x="2047569" y="4089008"/>
            <a:ext cx="1349480" cy="1933744"/>
            <a:chOff x="2699666" y="3425371"/>
            <a:chExt cx="1132114" cy="2191658"/>
          </a:xfrm>
        </p:grpSpPr>
        <p:sp>
          <p:nvSpPr>
            <p:cNvPr id="204" name="Right Triangle 203"/>
            <p:cNvSpPr/>
            <p:nvPr/>
          </p:nvSpPr>
          <p:spPr>
            <a:xfrm>
              <a:off x="3265723" y="3425371"/>
              <a:ext cx="566057" cy="2191658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5" name="Right Triangle 204"/>
            <p:cNvSpPr/>
            <p:nvPr/>
          </p:nvSpPr>
          <p:spPr>
            <a:xfrm flipH="1">
              <a:off x="2699666" y="3425371"/>
              <a:ext cx="566057" cy="2191658"/>
            </a:xfrm>
            <a:prstGeom prst="rtTriangle">
              <a:avLst/>
            </a:prstGeom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3397051" y="2987672"/>
            <a:ext cx="1349481" cy="3035081"/>
            <a:chOff x="3831780" y="2177143"/>
            <a:chExt cx="1132115" cy="3439886"/>
          </a:xfrm>
        </p:grpSpPr>
        <p:sp>
          <p:nvSpPr>
            <p:cNvPr id="206" name="Right Triangle 205"/>
            <p:cNvSpPr/>
            <p:nvPr/>
          </p:nvSpPr>
          <p:spPr>
            <a:xfrm>
              <a:off x="4397838" y="2177143"/>
              <a:ext cx="566057" cy="3439886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7" name="Right Triangle 206"/>
            <p:cNvSpPr/>
            <p:nvPr/>
          </p:nvSpPr>
          <p:spPr>
            <a:xfrm flipH="1">
              <a:off x="3831780" y="2177143"/>
              <a:ext cx="566057" cy="343988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4746528" y="4434779"/>
            <a:ext cx="1349482" cy="1587975"/>
            <a:chOff x="4963893" y="3817257"/>
            <a:chExt cx="1132116" cy="1799772"/>
          </a:xfrm>
        </p:grpSpPr>
        <p:sp>
          <p:nvSpPr>
            <p:cNvPr id="208" name="Right Triangle 207"/>
            <p:cNvSpPr/>
            <p:nvPr/>
          </p:nvSpPr>
          <p:spPr>
            <a:xfrm>
              <a:off x="5529952" y="3817257"/>
              <a:ext cx="566057" cy="1799772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9" name="Right Triangle 208"/>
            <p:cNvSpPr/>
            <p:nvPr/>
          </p:nvSpPr>
          <p:spPr>
            <a:xfrm flipH="1">
              <a:off x="4963893" y="3817257"/>
              <a:ext cx="566057" cy="1799772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6096006" y="3589564"/>
            <a:ext cx="1349483" cy="2433188"/>
            <a:chOff x="6096004" y="2859314"/>
            <a:chExt cx="1132117" cy="2757715"/>
          </a:xfrm>
        </p:grpSpPr>
        <p:sp>
          <p:nvSpPr>
            <p:cNvPr id="210" name="Right Triangle 209"/>
            <p:cNvSpPr/>
            <p:nvPr/>
          </p:nvSpPr>
          <p:spPr>
            <a:xfrm>
              <a:off x="6662064" y="2859314"/>
              <a:ext cx="566057" cy="2757715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1" name="Right Triangle 210"/>
            <p:cNvSpPr/>
            <p:nvPr/>
          </p:nvSpPr>
          <p:spPr>
            <a:xfrm flipH="1">
              <a:off x="6096004" y="2859314"/>
              <a:ext cx="566057" cy="2757715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7445478" y="4204267"/>
            <a:ext cx="1349484" cy="1818487"/>
            <a:chOff x="7228112" y="3556000"/>
            <a:chExt cx="1132118" cy="2061029"/>
          </a:xfrm>
        </p:grpSpPr>
        <p:sp>
          <p:nvSpPr>
            <p:cNvPr id="212" name="Right Triangle 211"/>
            <p:cNvSpPr/>
            <p:nvPr/>
          </p:nvSpPr>
          <p:spPr>
            <a:xfrm>
              <a:off x="7794173" y="3556000"/>
              <a:ext cx="566057" cy="2061029"/>
            </a:xfrm>
            <a:prstGeom prst="rt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3" name="Right Triangle 212"/>
            <p:cNvSpPr/>
            <p:nvPr/>
          </p:nvSpPr>
          <p:spPr>
            <a:xfrm flipH="1">
              <a:off x="7228112" y="3556000"/>
              <a:ext cx="566057" cy="2061029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8794945" y="4844578"/>
            <a:ext cx="1349486" cy="1178175"/>
            <a:chOff x="8360216" y="4281714"/>
            <a:chExt cx="1132119" cy="1335315"/>
          </a:xfrm>
        </p:grpSpPr>
        <p:sp>
          <p:nvSpPr>
            <p:cNvPr id="214" name="Right Triangle 213"/>
            <p:cNvSpPr/>
            <p:nvPr/>
          </p:nvSpPr>
          <p:spPr>
            <a:xfrm>
              <a:off x="8926278" y="4281714"/>
              <a:ext cx="566057" cy="1335315"/>
            </a:xfrm>
            <a:prstGeom prst="rt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5" name="Right Triangle 214"/>
            <p:cNvSpPr/>
            <p:nvPr/>
          </p:nvSpPr>
          <p:spPr>
            <a:xfrm flipH="1">
              <a:off x="8360216" y="4281714"/>
              <a:ext cx="566057" cy="1335315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8" name="Rounded Rectangle 217"/>
          <p:cNvSpPr/>
          <p:nvPr/>
        </p:nvSpPr>
        <p:spPr>
          <a:xfrm>
            <a:off x="3485400" y="2362200"/>
            <a:ext cx="1162800" cy="559596"/>
          </a:xfrm>
          <a:prstGeom prst="round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1,03</a:t>
            </a:r>
            <a:r>
              <a:rPr lang="en-US" sz="1799" dirty="0">
                <a:solidFill>
                  <a:prstClr val="white"/>
                </a:solidFill>
                <a:latin typeface="Calibri"/>
              </a:rPr>
              <a:t/>
            </a:r>
            <a:br>
              <a:rPr lang="en-US" sz="1799" dirty="0">
                <a:solidFill>
                  <a:prstClr val="white"/>
                </a:solidFill>
                <a:latin typeface="Calibri"/>
              </a:rPr>
            </a:b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mld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lei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4800600" y="3709200"/>
            <a:ext cx="1162800" cy="558000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0,243</a:t>
            </a:r>
            <a:b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mld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lei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6324600" y="2947200"/>
            <a:ext cx="1162800" cy="558000"/>
          </a:xfrm>
          <a:prstGeom prst="roundRect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0,68 </a:t>
            </a:r>
            <a:b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mld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lei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8991600" y="4166400"/>
            <a:ext cx="1162800" cy="558000"/>
          </a:xfrm>
          <a:prstGeom prst="roundRect">
            <a:avLst/>
          </a:prstGeom>
          <a:solidFill>
            <a:schemeClr val="accent6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0,128</a:t>
            </a:r>
            <a:b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mld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lei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2209799" y="3480600"/>
            <a:ext cx="1163427" cy="557558"/>
          </a:xfrm>
          <a:prstGeom prst="roundRect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0,37 </a:t>
            </a:r>
            <a:b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mld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lei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2006452" y="2598003"/>
            <a:ext cx="14987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Ministerul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Cercetării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și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Inovării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3378052" y="1447800"/>
            <a:ext cx="14987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Ministerul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Educației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Naționale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4643375" y="2438400"/>
            <a:ext cx="14987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Ministerul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pentru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Afaceri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Comerț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și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Antreprenoriat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6096000" y="2064603"/>
            <a:ext cx="14987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Ministerul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Fondurilor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Europene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6" name="Rectangle 235"/>
          <p:cNvSpPr/>
          <p:nvPr/>
        </p:nvSpPr>
        <p:spPr>
          <a:xfrm>
            <a:off x="7519328" y="2431083"/>
            <a:ext cx="1396072" cy="1074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Ministerul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Agriculturii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și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Dezvoltării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Rurale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8839200" y="3581400"/>
            <a:ext cx="14987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Ministerul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Transporturilor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" name="Rounded Rectangle 60">
            <a:extLst>
              <a:ext uri="{FF2B5EF4-FFF2-40B4-BE49-F238E27FC236}">
                <a16:creationId xmlns="" xmlns:a16="http://schemas.microsoft.com/office/drawing/2014/main" id="{38C2A958-5F7A-CD41-990B-7BD71A7F60E7}"/>
              </a:ext>
            </a:extLst>
          </p:cNvPr>
          <p:cNvSpPr/>
          <p:nvPr/>
        </p:nvSpPr>
        <p:spPr>
          <a:xfrm>
            <a:off x="7620000" y="3556800"/>
            <a:ext cx="1162800" cy="558000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0,31 </a:t>
            </a:r>
            <a:r>
              <a:rPr lang="en-US" sz="1799" dirty="0">
                <a:solidFill>
                  <a:prstClr val="white"/>
                </a:solidFill>
                <a:latin typeface="Calibri"/>
              </a:rPr>
              <a:t/>
            </a:r>
            <a:br>
              <a:rPr lang="en-US" sz="1799" dirty="0">
                <a:solidFill>
                  <a:prstClr val="white"/>
                </a:solidFill>
                <a:latin typeface="Calibri"/>
              </a:rPr>
            </a:br>
            <a:r>
              <a:rPr kumimoji="0" lang="en-US" sz="1799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mld</a:t>
            </a: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lei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F64E3078-26F7-8344-95B9-A2B6A716EBD2}"/>
              </a:ext>
            </a:extLst>
          </p:cNvPr>
          <p:cNvSpPr/>
          <p:nvPr/>
        </p:nvSpPr>
        <p:spPr>
          <a:xfrm>
            <a:off x="0" y="6377504"/>
            <a:ext cx="12192000" cy="52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28" descr="sigla albastra">
            <a:extLst>
              <a:ext uri="{FF2B5EF4-FFF2-40B4-BE49-F238E27FC236}">
                <a16:creationId xmlns="" xmlns:a16="http://schemas.microsoft.com/office/drawing/2014/main" id="{E66EE85F-D605-CC4F-84C2-C255F6D97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4" y="6377504"/>
            <a:ext cx="436046" cy="43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Footer Placeholder 3">
            <a:extLst>
              <a:ext uri="{FF2B5EF4-FFF2-40B4-BE49-F238E27FC236}">
                <a16:creationId xmlns="" xmlns:a16="http://schemas.microsoft.com/office/drawing/2014/main" id="{33DAFCEB-E75A-7B46-850F-F4707963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7550" y="6511684"/>
            <a:ext cx="1966966" cy="337670"/>
          </a:xfrm>
        </p:spPr>
        <p:txBody>
          <a:bodyPr/>
          <a:lstStyle/>
          <a:p>
            <a:pPr algn="l"/>
            <a:r>
              <a:rPr lang="en-US" sz="1200" dirty="0" err="1">
                <a:solidFill>
                  <a:schemeClr val="bg1"/>
                </a:solidFill>
              </a:rPr>
              <a:t>Ministerul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Finanţelor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Publice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1AC5500-7B3B-CF4D-A5EA-95797E1CE112}"/>
              </a:ext>
            </a:extLst>
          </p:cNvPr>
          <p:cNvSpPr txBox="1"/>
          <p:nvPr/>
        </p:nvSpPr>
        <p:spPr>
          <a:xfrm>
            <a:off x="10795148" y="1332196"/>
            <a:ext cx="25908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A955C7DB-703D-AE4A-B87B-EED93E9D6E04}"/>
              </a:ext>
            </a:extLst>
          </p:cNvPr>
          <p:cNvSpPr/>
          <p:nvPr/>
        </p:nvSpPr>
        <p:spPr>
          <a:xfrm>
            <a:off x="2362200" y="300576"/>
            <a:ext cx="7772400" cy="690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 are loc redistribuirea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="" xmlns:a16="http://schemas.microsoft.com/office/drawing/2014/main" id="{FE8820AC-42FA-654A-AB0D-26FE654B5662}"/>
              </a:ext>
            </a:extLst>
          </p:cNvPr>
          <p:cNvSpPr/>
          <p:nvPr/>
        </p:nvSpPr>
        <p:spPr>
          <a:xfrm>
            <a:off x="9982200" y="2133600"/>
            <a:ext cx="2133600" cy="142450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 redistribuie alocările financiare de la instituțiile care nu au respectat programarea de cheltuieli asumată la începutul anului și aprobat prin Legea bugetului.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5E343A3-3D5C-E94B-BC84-CCDDEB07F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schemeClr val="bg1"/>
                </a:solidFill>
              </a:rPr>
              <a:pPr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052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Wonderlan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A3D15"/>
      </a:accent1>
      <a:accent2>
        <a:srgbClr val="F99325"/>
      </a:accent2>
      <a:accent3>
        <a:srgbClr val="6DAF27"/>
      </a:accent3>
      <a:accent4>
        <a:srgbClr val="188ED6"/>
      </a:accent4>
      <a:accent5>
        <a:srgbClr val="4EB9C1"/>
      </a:accent5>
      <a:accent6>
        <a:srgbClr val="73166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526</Words>
  <Application>Microsoft Office PowerPoint</Application>
  <PresentationFormat>Ecran lat</PresentationFormat>
  <Paragraphs>74</Paragraphs>
  <Slides>7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2</vt:i4>
      </vt:variant>
      <vt:variant>
        <vt:lpstr>Titluri diapozitive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7_Office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Manager>SlideModel</Manager>
  <Company>SlideModel</Company>
  <LinksUpToDate>false</LinksUpToDate>
  <SharedDoc>false</SharedDoc>
  <HyperlinkBase>http://slidemodel.com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SlideModel Free PowerPoint Templates</dc:title>
  <dc:subject>Template</dc:subject>
  <dc:creator>SlideModel</dc:creator>
  <cp:keywords>PowerPoint, Free PowerPoint Templates, SlideModel, Presentations, Designs, Clipart</cp:keywords>
  <dc:description>Download This FREE PowerPoint Templates at http://slidemodel.com</dc:description>
  <cp:lastModifiedBy>STEFANIA-CARMEN MANOLE</cp:lastModifiedBy>
  <cp:revision>71</cp:revision>
  <dcterms:created xsi:type="dcterms:W3CDTF">2015-06-19T07:08:12Z</dcterms:created>
  <dcterms:modified xsi:type="dcterms:W3CDTF">2019-08-12T10:00:56Z</dcterms:modified>
  <cp:category>Presentations, Business Presentations, Free PowerPoint Templates</cp:category>
  <cp:contentStatus>Template</cp:contentStatus>
</cp:coreProperties>
</file>